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5" r:id="rId4"/>
  </p:sldMasterIdLst>
  <p:notesMasterIdLst>
    <p:notesMasterId r:id="rId30"/>
  </p:notesMasterIdLst>
  <p:handoutMasterIdLst>
    <p:handoutMasterId r:id="rId31"/>
  </p:handoutMasterIdLst>
  <p:sldIdLst>
    <p:sldId id="256" r:id="rId5"/>
    <p:sldId id="276" r:id="rId6"/>
    <p:sldId id="277" r:id="rId7"/>
    <p:sldId id="278" r:id="rId8"/>
    <p:sldId id="279" r:id="rId9"/>
    <p:sldId id="285" r:id="rId10"/>
    <p:sldId id="289" r:id="rId11"/>
    <p:sldId id="307" r:id="rId12"/>
    <p:sldId id="308" r:id="rId13"/>
    <p:sldId id="290" r:id="rId14"/>
    <p:sldId id="309" r:id="rId15"/>
    <p:sldId id="291" r:id="rId16"/>
    <p:sldId id="292" r:id="rId17"/>
    <p:sldId id="310" r:id="rId18"/>
    <p:sldId id="311" r:id="rId19"/>
    <p:sldId id="293" r:id="rId20"/>
    <p:sldId id="294" r:id="rId21"/>
    <p:sldId id="295" r:id="rId22"/>
    <p:sldId id="312" r:id="rId23"/>
    <p:sldId id="296" r:id="rId24"/>
    <p:sldId id="313" r:id="rId25"/>
    <p:sldId id="282" r:id="rId26"/>
    <p:sldId id="283" r:id="rId27"/>
    <p:sldId id="298" r:id="rId28"/>
    <p:sldId id="268"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A918FF-C9C6-4978-B73D-C48DECB5B6DE}" v="135" dt="2019-12-17T05:51:09.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3" autoAdjust="0"/>
    <p:restoredTop sz="86710" autoAdjust="0"/>
  </p:normalViewPr>
  <p:slideViewPr>
    <p:cSldViewPr>
      <p:cViewPr varScale="1">
        <p:scale>
          <a:sx n="96" d="100"/>
          <a:sy n="96" d="100"/>
        </p:scale>
        <p:origin x="36"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solt Illes" userId="0519e88d-755a-4c6e-b8b2-9402d9b22509" providerId="ADAL" clId="{F5A918FF-C9C6-4978-B73D-C48DECB5B6DE}"/>
    <pc:docChg chg="undo custSel addSld delSld modSld">
      <pc:chgData name="Zsolt Illes" userId="0519e88d-755a-4c6e-b8b2-9402d9b22509" providerId="ADAL" clId="{F5A918FF-C9C6-4978-B73D-C48DECB5B6DE}" dt="2019-12-17T05:56:57.731" v="1116" actId="20577"/>
      <pc:docMkLst>
        <pc:docMk/>
      </pc:docMkLst>
      <pc:sldChg chg="modSp">
        <pc:chgData name="Zsolt Illes" userId="0519e88d-755a-4c6e-b8b2-9402d9b22509" providerId="ADAL" clId="{F5A918FF-C9C6-4978-B73D-C48DECB5B6DE}" dt="2019-12-16T16:12:22.018" v="1"/>
        <pc:sldMkLst>
          <pc:docMk/>
          <pc:sldMk cId="1325058836" sldId="256"/>
        </pc:sldMkLst>
        <pc:spChg chg="mod">
          <ac:chgData name="Zsolt Illes" userId="0519e88d-755a-4c6e-b8b2-9402d9b22509" providerId="ADAL" clId="{F5A918FF-C9C6-4978-B73D-C48DECB5B6DE}" dt="2019-12-16T16:12:22.018" v="1"/>
          <ac:spMkLst>
            <pc:docMk/>
            <pc:sldMk cId="1325058836" sldId="256"/>
            <ac:spMk id="6" creationId="{00000000-0000-0000-0000-000000000000}"/>
          </ac:spMkLst>
        </pc:spChg>
      </pc:sldChg>
      <pc:sldChg chg="modSp">
        <pc:chgData name="Zsolt Illes" userId="0519e88d-755a-4c6e-b8b2-9402d9b22509" providerId="ADAL" clId="{F5A918FF-C9C6-4978-B73D-C48DECB5B6DE}" dt="2019-12-16T16:12:28.245" v="6"/>
        <pc:sldMkLst>
          <pc:docMk/>
          <pc:sldMk cId="2355728576" sldId="278"/>
        </pc:sldMkLst>
        <pc:spChg chg="mod">
          <ac:chgData name="Zsolt Illes" userId="0519e88d-755a-4c6e-b8b2-9402d9b22509" providerId="ADAL" clId="{F5A918FF-C9C6-4978-B73D-C48DECB5B6DE}" dt="2019-12-16T16:12:28.245" v="6"/>
          <ac:spMkLst>
            <pc:docMk/>
            <pc:sldMk cId="2355728576" sldId="278"/>
            <ac:spMk id="3" creationId="{4C7B2818-D4B6-49AF-BC6D-48A87C308A7A}"/>
          </ac:spMkLst>
        </pc:spChg>
      </pc:sldChg>
      <pc:sldChg chg="modSp">
        <pc:chgData name="Zsolt Illes" userId="0519e88d-755a-4c6e-b8b2-9402d9b22509" providerId="ADAL" clId="{F5A918FF-C9C6-4978-B73D-C48DECB5B6DE}" dt="2019-12-16T16:12:50.603" v="28" actId="20577"/>
        <pc:sldMkLst>
          <pc:docMk/>
          <pc:sldMk cId="4152765703" sldId="279"/>
        </pc:sldMkLst>
        <pc:spChg chg="mod">
          <ac:chgData name="Zsolt Illes" userId="0519e88d-755a-4c6e-b8b2-9402d9b22509" providerId="ADAL" clId="{F5A918FF-C9C6-4978-B73D-C48DECB5B6DE}" dt="2019-12-16T16:12:35.742" v="21"/>
          <ac:spMkLst>
            <pc:docMk/>
            <pc:sldMk cId="4152765703" sldId="279"/>
            <ac:spMk id="2" creationId="{E74CB095-6616-419A-82A6-55B75A7C1232}"/>
          </ac:spMkLst>
        </pc:spChg>
        <pc:spChg chg="mod">
          <ac:chgData name="Zsolt Illes" userId="0519e88d-755a-4c6e-b8b2-9402d9b22509" providerId="ADAL" clId="{F5A918FF-C9C6-4978-B73D-C48DECB5B6DE}" dt="2019-12-16T16:12:50.603" v="28" actId="20577"/>
          <ac:spMkLst>
            <pc:docMk/>
            <pc:sldMk cId="4152765703" sldId="279"/>
            <ac:spMk id="4" creationId="{ED073236-61CF-4077-92F5-73974994C881}"/>
          </ac:spMkLst>
        </pc:spChg>
      </pc:sldChg>
      <pc:sldChg chg="del">
        <pc:chgData name="Zsolt Illes" userId="0519e88d-755a-4c6e-b8b2-9402d9b22509" providerId="ADAL" clId="{F5A918FF-C9C6-4978-B73D-C48DECB5B6DE}" dt="2019-12-17T05:50:13.035" v="424" actId="47"/>
        <pc:sldMkLst>
          <pc:docMk/>
          <pc:sldMk cId="2478975537" sldId="280"/>
        </pc:sldMkLst>
      </pc:sldChg>
      <pc:sldChg chg="del">
        <pc:chgData name="Zsolt Illes" userId="0519e88d-755a-4c6e-b8b2-9402d9b22509" providerId="ADAL" clId="{F5A918FF-C9C6-4978-B73D-C48DECB5B6DE}" dt="2019-12-17T05:50:13.035" v="424" actId="47"/>
        <pc:sldMkLst>
          <pc:docMk/>
          <pc:sldMk cId="4224862878" sldId="281"/>
        </pc:sldMkLst>
      </pc:sldChg>
      <pc:sldChg chg="modSp">
        <pc:chgData name="Zsolt Illes" userId="0519e88d-755a-4c6e-b8b2-9402d9b22509" providerId="ADAL" clId="{F5A918FF-C9C6-4978-B73D-C48DECB5B6DE}" dt="2019-12-17T05:56:57.731" v="1116" actId="20577"/>
        <pc:sldMkLst>
          <pc:docMk/>
          <pc:sldMk cId="1147957374" sldId="282"/>
        </pc:sldMkLst>
        <pc:spChg chg="mod">
          <ac:chgData name="Zsolt Illes" userId="0519e88d-755a-4c6e-b8b2-9402d9b22509" providerId="ADAL" clId="{F5A918FF-C9C6-4978-B73D-C48DECB5B6DE}" dt="2019-12-17T05:56:57.731" v="1116" actId="20577"/>
          <ac:spMkLst>
            <pc:docMk/>
            <pc:sldMk cId="1147957374" sldId="282"/>
            <ac:spMk id="3" creationId="{065DB3F3-B1C0-4A47-B824-7B6D35D60263}"/>
          </ac:spMkLst>
        </pc:spChg>
      </pc:sldChg>
      <pc:sldChg chg="modSp">
        <pc:chgData name="Zsolt Illes" userId="0519e88d-755a-4c6e-b8b2-9402d9b22509" providerId="ADAL" clId="{F5A918FF-C9C6-4978-B73D-C48DECB5B6DE}" dt="2019-12-17T05:52:28.182" v="646" actId="20577"/>
        <pc:sldMkLst>
          <pc:docMk/>
          <pc:sldMk cId="3550844832" sldId="283"/>
        </pc:sldMkLst>
        <pc:spChg chg="mod">
          <ac:chgData name="Zsolt Illes" userId="0519e88d-755a-4c6e-b8b2-9402d9b22509" providerId="ADAL" clId="{F5A918FF-C9C6-4978-B73D-C48DECB5B6DE}" dt="2019-12-17T05:52:28.182" v="646" actId="20577"/>
          <ac:spMkLst>
            <pc:docMk/>
            <pc:sldMk cId="3550844832" sldId="283"/>
            <ac:spMk id="3" creationId="{33236595-CAC9-445D-9666-E8C18A3531A2}"/>
          </ac:spMkLst>
        </pc:spChg>
      </pc:sldChg>
      <pc:sldChg chg="del">
        <pc:chgData name="Zsolt Illes" userId="0519e88d-755a-4c6e-b8b2-9402d9b22509" providerId="ADAL" clId="{F5A918FF-C9C6-4978-B73D-C48DECB5B6DE}" dt="2019-12-16T16:12:56.460" v="29" actId="47"/>
        <pc:sldMkLst>
          <pc:docMk/>
          <pc:sldMk cId="3265609812" sldId="284"/>
        </pc:sldMkLst>
      </pc:sldChg>
      <pc:sldChg chg="modSp">
        <pc:chgData name="Zsolt Illes" userId="0519e88d-755a-4c6e-b8b2-9402d9b22509" providerId="ADAL" clId="{F5A918FF-C9C6-4978-B73D-C48DECB5B6DE}" dt="2019-12-16T16:14:10.218" v="89" actId="20577"/>
        <pc:sldMkLst>
          <pc:docMk/>
          <pc:sldMk cId="1375035114" sldId="285"/>
        </pc:sldMkLst>
        <pc:spChg chg="mod">
          <ac:chgData name="Zsolt Illes" userId="0519e88d-755a-4c6e-b8b2-9402d9b22509" providerId="ADAL" clId="{F5A918FF-C9C6-4978-B73D-C48DECB5B6DE}" dt="2019-12-16T16:13:57.993" v="78" actId="20577"/>
          <ac:spMkLst>
            <pc:docMk/>
            <pc:sldMk cId="1375035114" sldId="285"/>
            <ac:spMk id="2" creationId="{DE65FC8D-88C3-44B7-8187-E50AD2AEEBCF}"/>
          </ac:spMkLst>
        </pc:spChg>
        <pc:spChg chg="mod">
          <ac:chgData name="Zsolt Illes" userId="0519e88d-755a-4c6e-b8b2-9402d9b22509" providerId="ADAL" clId="{F5A918FF-C9C6-4978-B73D-C48DECB5B6DE}" dt="2019-12-16T16:14:10.218" v="89" actId="20577"/>
          <ac:spMkLst>
            <pc:docMk/>
            <pc:sldMk cId="1375035114" sldId="285"/>
            <ac:spMk id="3" creationId="{A59776B3-35B4-44CF-8DC7-B994C594CA74}"/>
          </ac:spMkLst>
        </pc:spChg>
      </pc:sldChg>
      <pc:sldChg chg="del">
        <pc:chgData name="Zsolt Illes" userId="0519e88d-755a-4c6e-b8b2-9402d9b22509" providerId="ADAL" clId="{F5A918FF-C9C6-4978-B73D-C48DECB5B6DE}" dt="2019-12-17T05:50:13.035" v="424" actId="47"/>
        <pc:sldMkLst>
          <pc:docMk/>
          <pc:sldMk cId="2184995908" sldId="286"/>
        </pc:sldMkLst>
      </pc:sldChg>
      <pc:sldChg chg="del">
        <pc:chgData name="Zsolt Illes" userId="0519e88d-755a-4c6e-b8b2-9402d9b22509" providerId="ADAL" clId="{F5A918FF-C9C6-4978-B73D-C48DECB5B6DE}" dt="2019-12-17T05:50:13.035" v="424" actId="47"/>
        <pc:sldMkLst>
          <pc:docMk/>
          <pc:sldMk cId="2937330236" sldId="287"/>
        </pc:sldMkLst>
      </pc:sldChg>
      <pc:sldChg chg="del">
        <pc:chgData name="Zsolt Illes" userId="0519e88d-755a-4c6e-b8b2-9402d9b22509" providerId="ADAL" clId="{F5A918FF-C9C6-4978-B73D-C48DECB5B6DE}" dt="2019-12-17T05:50:13.035" v="424" actId="47"/>
        <pc:sldMkLst>
          <pc:docMk/>
          <pc:sldMk cId="1719688007" sldId="288"/>
        </pc:sldMkLst>
      </pc:sldChg>
      <pc:sldChg chg="modSp add">
        <pc:chgData name="Zsolt Illes" userId="0519e88d-755a-4c6e-b8b2-9402d9b22509" providerId="ADAL" clId="{F5A918FF-C9C6-4978-B73D-C48DECB5B6DE}" dt="2019-12-16T16:15:21.207" v="108" actId="20577"/>
        <pc:sldMkLst>
          <pc:docMk/>
          <pc:sldMk cId="4164823160" sldId="289"/>
        </pc:sldMkLst>
        <pc:spChg chg="mod">
          <ac:chgData name="Zsolt Illes" userId="0519e88d-755a-4c6e-b8b2-9402d9b22509" providerId="ADAL" clId="{F5A918FF-C9C6-4978-B73D-C48DECB5B6DE}" dt="2019-12-16T16:14:19.207" v="90"/>
          <ac:spMkLst>
            <pc:docMk/>
            <pc:sldMk cId="4164823160" sldId="289"/>
            <ac:spMk id="2" creationId="{DE65FC8D-88C3-44B7-8187-E50AD2AEEBCF}"/>
          </ac:spMkLst>
        </pc:spChg>
        <pc:spChg chg="mod">
          <ac:chgData name="Zsolt Illes" userId="0519e88d-755a-4c6e-b8b2-9402d9b22509" providerId="ADAL" clId="{F5A918FF-C9C6-4978-B73D-C48DECB5B6DE}" dt="2019-12-16T16:15:21.207" v="108" actId="20577"/>
          <ac:spMkLst>
            <pc:docMk/>
            <pc:sldMk cId="4164823160" sldId="289"/>
            <ac:spMk id="3" creationId="{A59776B3-35B4-44CF-8DC7-B994C594CA74}"/>
          </ac:spMkLst>
        </pc:spChg>
      </pc:sldChg>
      <pc:sldChg chg="modSp add">
        <pc:chgData name="Zsolt Illes" userId="0519e88d-755a-4c6e-b8b2-9402d9b22509" providerId="ADAL" clId="{F5A918FF-C9C6-4978-B73D-C48DECB5B6DE}" dt="2019-12-16T16:18:21.863" v="186" actId="5793"/>
        <pc:sldMkLst>
          <pc:docMk/>
          <pc:sldMk cId="1352929656" sldId="290"/>
        </pc:sldMkLst>
        <pc:spChg chg="mod">
          <ac:chgData name="Zsolt Illes" userId="0519e88d-755a-4c6e-b8b2-9402d9b22509" providerId="ADAL" clId="{F5A918FF-C9C6-4978-B73D-C48DECB5B6DE}" dt="2019-12-16T16:17:52.767" v="167" actId="207"/>
          <ac:spMkLst>
            <pc:docMk/>
            <pc:sldMk cId="1352929656" sldId="290"/>
            <ac:spMk id="2" creationId="{DE65FC8D-88C3-44B7-8187-E50AD2AEEBCF}"/>
          </ac:spMkLst>
        </pc:spChg>
        <pc:spChg chg="mod">
          <ac:chgData name="Zsolt Illes" userId="0519e88d-755a-4c6e-b8b2-9402d9b22509" providerId="ADAL" clId="{F5A918FF-C9C6-4978-B73D-C48DECB5B6DE}" dt="2019-12-16T16:18:21.863" v="186" actId="5793"/>
          <ac:spMkLst>
            <pc:docMk/>
            <pc:sldMk cId="1352929656" sldId="290"/>
            <ac:spMk id="3" creationId="{A59776B3-35B4-44CF-8DC7-B994C594CA74}"/>
          </ac:spMkLst>
        </pc:spChg>
      </pc:sldChg>
      <pc:sldChg chg="modSp add">
        <pc:chgData name="Zsolt Illes" userId="0519e88d-755a-4c6e-b8b2-9402d9b22509" providerId="ADAL" clId="{F5A918FF-C9C6-4978-B73D-C48DECB5B6DE}" dt="2019-12-16T16:19:28.272" v="218" actId="20577"/>
        <pc:sldMkLst>
          <pc:docMk/>
          <pc:sldMk cId="3803350056" sldId="291"/>
        </pc:sldMkLst>
        <pc:spChg chg="mod">
          <ac:chgData name="Zsolt Illes" userId="0519e88d-755a-4c6e-b8b2-9402d9b22509" providerId="ADAL" clId="{F5A918FF-C9C6-4978-B73D-C48DECB5B6DE}" dt="2019-12-16T16:19:07.510" v="207" actId="20577"/>
          <ac:spMkLst>
            <pc:docMk/>
            <pc:sldMk cId="3803350056" sldId="291"/>
            <ac:spMk id="2" creationId="{DE65FC8D-88C3-44B7-8187-E50AD2AEEBCF}"/>
          </ac:spMkLst>
        </pc:spChg>
        <pc:spChg chg="mod">
          <ac:chgData name="Zsolt Illes" userId="0519e88d-755a-4c6e-b8b2-9402d9b22509" providerId="ADAL" clId="{F5A918FF-C9C6-4978-B73D-C48DECB5B6DE}" dt="2019-12-16T16:19:28.272" v="218" actId="20577"/>
          <ac:spMkLst>
            <pc:docMk/>
            <pc:sldMk cId="3803350056" sldId="291"/>
            <ac:spMk id="3" creationId="{A59776B3-35B4-44CF-8DC7-B994C594CA74}"/>
          </ac:spMkLst>
        </pc:spChg>
      </pc:sldChg>
      <pc:sldChg chg="modSp add">
        <pc:chgData name="Zsolt Illes" userId="0519e88d-755a-4c6e-b8b2-9402d9b22509" providerId="ADAL" clId="{F5A918FF-C9C6-4978-B73D-C48DECB5B6DE}" dt="2019-12-16T16:20:29.883" v="290" actId="5793"/>
        <pc:sldMkLst>
          <pc:docMk/>
          <pc:sldMk cId="1027579524" sldId="292"/>
        </pc:sldMkLst>
        <pc:spChg chg="mod">
          <ac:chgData name="Zsolt Illes" userId="0519e88d-755a-4c6e-b8b2-9402d9b22509" providerId="ADAL" clId="{F5A918FF-C9C6-4978-B73D-C48DECB5B6DE}" dt="2019-12-16T16:20:29.883" v="290" actId="5793"/>
          <ac:spMkLst>
            <pc:docMk/>
            <pc:sldMk cId="1027579524" sldId="292"/>
            <ac:spMk id="2" creationId="{DE65FC8D-88C3-44B7-8187-E50AD2AEEBCF}"/>
          </ac:spMkLst>
        </pc:spChg>
        <pc:spChg chg="mod">
          <ac:chgData name="Zsolt Illes" userId="0519e88d-755a-4c6e-b8b2-9402d9b22509" providerId="ADAL" clId="{F5A918FF-C9C6-4978-B73D-C48DECB5B6DE}" dt="2019-12-16T16:20:10.187" v="270" actId="6549"/>
          <ac:spMkLst>
            <pc:docMk/>
            <pc:sldMk cId="1027579524" sldId="292"/>
            <ac:spMk id="3" creationId="{A59776B3-35B4-44CF-8DC7-B994C594CA74}"/>
          </ac:spMkLst>
        </pc:spChg>
      </pc:sldChg>
      <pc:sldChg chg="addSp modSp add">
        <pc:chgData name="Zsolt Illes" userId="0519e88d-755a-4c6e-b8b2-9402d9b22509" providerId="ADAL" clId="{F5A918FF-C9C6-4978-B73D-C48DECB5B6DE}" dt="2019-12-17T05:47:10.589" v="346" actId="1076"/>
        <pc:sldMkLst>
          <pc:docMk/>
          <pc:sldMk cId="1057671145" sldId="293"/>
        </pc:sldMkLst>
        <pc:spChg chg="mod">
          <ac:chgData name="Zsolt Illes" userId="0519e88d-755a-4c6e-b8b2-9402d9b22509" providerId="ADAL" clId="{F5A918FF-C9C6-4978-B73D-C48DECB5B6DE}" dt="2019-12-17T05:46:49.332" v="342" actId="404"/>
          <ac:spMkLst>
            <pc:docMk/>
            <pc:sldMk cId="1057671145" sldId="293"/>
            <ac:spMk id="2" creationId="{DE65FC8D-88C3-44B7-8187-E50AD2AEEBCF}"/>
          </ac:spMkLst>
        </pc:spChg>
        <pc:spChg chg="mod">
          <ac:chgData name="Zsolt Illes" userId="0519e88d-755a-4c6e-b8b2-9402d9b22509" providerId="ADAL" clId="{F5A918FF-C9C6-4978-B73D-C48DECB5B6DE}" dt="2019-12-17T05:46:55.404" v="343" actId="6549"/>
          <ac:spMkLst>
            <pc:docMk/>
            <pc:sldMk cId="1057671145" sldId="293"/>
            <ac:spMk id="3" creationId="{A59776B3-35B4-44CF-8DC7-B994C594CA74}"/>
          </ac:spMkLst>
        </pc:spChg>
        <pc:picChg chg="add mod">
          <ac:chgData name="Zsolt Illes" userId="0519e88d-755a-4c6e-b8b2-9402d9b22509" providerId="ADAL" clId="{F5A918FF-C9C6-4978-B73D-C48DECB5B6DE}" dt="2019-12-17T05:47:10.589" v="346" actId="1076"/>
          <ac:picMkLst>
            <pc:docMk/>
            <pc:sldMk cId="1057671145" sldId="293"/>
            <ac:picMk id="4" creationId="{EC95C9F9-DB97-4980-A95A-FB8FE7704124}"/>
          </ac:picMkLst>
        </pc:picChg>
      </pc:sldChg>
      <pc:sldChg chg="modSp add">
        <pc:chgData name="Zsolt Illes" userId="0519e88d-755a-4c6e-b8b2-9402d9b22509" providerId="ADAL" clId="{F5A918FF-C9C6-4978-B73D-C48DECB5B6DE}" dt="2019-12-17T05:47:43.886" v="356"/>
        <pc:sldMkLst>
          <pc:docMk/>
          <pc:sldMk cId="3972609232" sldId="294"/>
        </pc:sldMkLst>
        <pc:spChg chg="mod">
          <ac:chgData name="Zsolt Illes" userId="0519e88d-755a-4c6e-b8b2-9402d9b22509" providerId="ADAL" clId="{F5A918FF-C9C6-4978-B73D-C48DECB5B6DE}" dt="2019-12-17T05:47:32.738" v="348" actId="404"/>
          <ac:spMkLst>
            <pc:docMk/>
            <pc:sldMk cId="3972609232" sldId="294"/>
            <ac:spMk id="2" creationId="{DE65FC8D-88C3-44B7-8187-E50AD2AEEBCF}"/>
          </ac:spMkLst>
        </pc:spChg>
        <pc:spChg chg="mod">
          <ac:chgData name="Zsolt Illes" userId="0519e88d-755a-4c6e-b8b2-9402d9b22509" providerId="ADAL" clId="{F5A918FF-C9C6-4978-B73D-C48DECB5B6DE}" dt="2019-12-17T05:47:43.886" v="356"/>
          <ac:spMkLst>
            <pc:docMk/>
            <pc:sldMk cId="3972609232" sldId="294"/>
            <ac:spMk id="3" creationId="{A59776B3-35B4-44CF-8DC7-B994C594CA74}"/>
          </ac:spMkLst>
        </pc:spChg>
      </pc:sldChg>
      <pc:sldChg chg="addSp modSp add">
        <pc:chgData name="Zsolt Illes" userId="0519e88d-755a-4c6e-b8b2-9402d9b22509" providerId="ADAL" clId="{F5A918FF-C9C6-4978-B73D-C48DECB5B6DE}" dt="2019-12-17T05:48:09.942" v="373"/>
        <pc:sldMkLst>
          <pc:docMk/>
          <pc:sldMk cId="1085847994" sldId="295"/>
        </pc:sldMkLst>
        <pc:spChg chg="mod">
          <ac:chgData name="Zsolt Illes" userId="0519e88d-755a-4c6e-b8b2-9402d9b22509" providerId="ADAL" clId="{F5A918FF-C9C6-4978-B73D-C48DECB5B6DE}" dt="2019-12-17T05:47:59.996" v="358" actId="404"/>
          <ac:spMkLst>
            <pc:docMk/>
            <pc:sldMk cId="1085847994" sldId="295"/>
            <ac:spMk id="2" creationId="{DE65FC8D-88C3-44B7-8187-E50AD2AEEBCF}"/>
          </ac:spMkLst>
        </pc:spChg>
        <pc:spChg chg="mod">
          <ac:chgData name="Zsolt Illes" userId="0519e88d-755a-4c6e-b8b2-9402d9b22509" providerId="ADAL" clId="{F5A918FF-C9C6-4978-B73D-C48DECB5B6DE}" dt="2019-12-17T05:48:06.055" v="372" actId="20577"/>
          <ac:spMkLst>
            <pc:docMk/>
            <pc:sldMk cId="1085847994" sldId="295"/>
            <ac:spMk id="3" creationId="{A59776B3-35B4-44CF-8DC7-B994C594CA74}"/>
          </ac:spMkLst>
        </pc:spChg>
        <pc:picChg chg="add">
          <ac:chgData name="Zsolt Illes" userId="0519e88d-755a-4c6e-b8b2-9402d9b22509" providerId="ADAL" clId="{F5A918FF-C9C6-4978-B73D-C48DECB5B6DE}" dt="2019-12-17T05:48:09.942" v="373"/>
          <ac:picMkLst>
            <pc:docMk/>
            <pc:sldMk cId="1085847994" sldId="295"/>
            <ac:picMk id="4" creationId="{1CBE7757-FA32-4A59-B761-D78A395F5691}"/>
          </ac:picMkLst>
        </pc:picChg>
        <pc:picChg chg="add">
          <ac:chgData name="Zsolt Illes" userId="0519e88d-755a-4c6e-b8b2-9402d9b22509" providerId="ADAL" clId="{F5A918FF-C9C6-4978-B73D-C48DECB5B6DE}" dt="2019-12-17T05:48:09.942" v="373"/>
          <ac:picMkLst>
            <pc:docMk/>
            <pc:sldMk cId="1085847994" sldId="295"/>
            <ac:picMk id="5" creationId="{FC81CFF1-3FB1-49B0-A0ED-AB7619F8ECFB}"/>
          </ac:picMkLst>
        </pc:picChg>
      </pc:sldChg>
      <pc:sldChg chg="modSp add">
        <pc:chgData name="Zsolt Illes" userId="0519e88d-755a-4c6e-b8b2-9402d9b22509" providerId="ADAL" clId="{F5A918FF-C9C6-4978-B73D-C48DECB5B6DE}" dt="2019-12-17T05:50:02.592" v="421"/>
        <pc:sldMkLst>
          <pc:docMk/>
          <pc:sldMk cId="2857767040" sldId="296"/>
        </pc:sldMkLst>
        <pc:spChg chg="mod">
          <ac:chgData name="Zsolt Illes" userId="0519e88d-755a-4c6e-b8b2-9402d9b22509" providerId="ADAL" clId="{F5A918FF-C9C6-4978-B73D-C48DECB5B6DE}" dt="2019-12-17T05:48:47.410" v="388" actId="5793"/>
          <ac:spMkLst>
            <pc:docMk/>
            <pc:sldMk cId="2857767040" sldId="296"/>
            <ac:spMk id="2" creationId="{DE65FC8D-88C3-44B7-8187-E50AD2AEEBCF}"/>
          </ac:spMkLst>
        </pc:spChg>
        <pc:spChg chg="mod">
          <ac:chgData name="Zsolt Illes" userId="0519e88d-755a-4c6e-b8b2-9402d9b22509" providerId="ADAL" clId="{F5A918FF-C9C6-4978-B73D-C48DECB5B6DE}" dt="2019-12-17T05:50:02.592" v="421"/>
          <ac:spMkLst>
            <pc:docMk/>
            <pc:sldMk cId="2857767040" sldId="296"/>
            <ac:spMk id="3" creationId="{A59776B3-35B4-44CF-8DC7-B994C594CA74}"/>
          </ac:spMkLst>
        </pc:spChg>
      </pc:sldChg>
      <pc:sldChg chg="add del">
        <pc:chgData name="Zsolt Illes" userId="0519e88d-755a-4c6e-b8b2-9402d9b22509" providerId="ADAL" clId="{F5A918FF-C9C6-4978-B73D-C48DECB5B6DE}" dt="2019-12-17T05:50:13.035" v="424" actId="47"/>
        <pc:sldMkLst>
          <pc:docMk/>
          <pc:sldMk cId="1666787865" sldId="297"/>
        </pc:sldMkLst>
      </pc:sldChg>
      <pc:sldChg chg="add del">
        <pc:chgData name="Zsolt Illes" userId="0519e88d-755a-4c6e-b8b2-9402d9b22509" providerId="ADAL" clId="{F5A918FF-C9C6-4978-B73D-C48DECB5B6DE}" dt="2019-12-17T05:50:13.035" v="424" actId="47"/>
        <pc:sldMkLst>
          <pc:docMk/>
          <pc:sldMk cId="1844247892" sldId="298"/>
        </pc:sldMkLst>
      </pc:sldChg>
      <pc:sldChg chg="add del">
        <pc:chgData name="Zsolt Illes" userId="0519e88d-755a-4c6e-b8b2-9402d9b22509" providerId="ADAL" clId="{F5A918FF-C9C6-4978-B73D-C48DECB5B6DE}" dt="2019-12-17T05:50:13.035" v="424" actId="47"/>
        <pc:sldMkLst>
          <pc:docMk/>
          <pc:sldMk cId="1825426253" sldId="299"/>
        </pc:sldMkLst>
      </pc:sldChg>
      <pc:sldChg chg="add del">
        <pc:chgData name="Zsolt Illes" userId="0519e88d-755a-4c6e-b8b2-9402d9b22509" providerId="ADAL" clId="{F5A918FF-C9C6-4978-B73D-C48DECB5B6DE}" dt="2019-12-17T05:50:13.035" v="424" actId="47"/>
        <pc:sldMkLst>
          <pc:docMk/>
          <pc:sldMk cId="3751906029" sldId="300"/>
        </pc:sldMkLst>
      </pc:sldChg>
      <pc:sldChg chg="add del">
        <pc:chgData name="Zsolt Illes" userId="0519e88d-755a-4c6e-b8b2-9402d9b22509" providerId="ADAL" clId="{F5A918FF-C9C6-4978-B73D-C48DECB5B6DE}" dt="2019-12-17T05:50:13.035" v="424" actId="47"/>
        <pc:sldMkLst>
          <pc:docMk/>
          <pc:sldMk cId="2804979252" sldId="301"/>
        </pc:sldMkLst>
      </pc:sldChg>
      <pc:sldChg chg="add del">
        <pc:chgData name="Zsolt Illes" userId="0519e88d-755a-4c6e-b8b2-9402d9b22509" providerId="ADAL" clId="{F5A918FF-C9C6-4978-B73D-C48DECB5B6DE}" dt="2019-12-17T05:50:13.035" v="424" actId="47"/>
        <pc:sldMkLst>
          <pc:docMk/>
          <pc:sldMk cId="625476368" sldId="302"/>
        </pc:sldMkLst>
      </pc:sldChg>
      <pc:sldChg chg="add del">
        <pc:chgData name="Zsolt Illes" userId="0519e88d-755a-4c6e-b8b2-9402d9b22509" providerId="ADAL" clId="{F5A918FF-C9C6-4978-B73D-C48DECB5B6DE}" dt="2019-12-17T05:50:13.035" v="424" actId="47"/>
        <pc:sldMkLst>
          <pc:docMk/>
          <pc:sldMk cId="475915062" sldId="303"/>
        </pc:sldMkLst>
      </pc:sldChg>
      <pc:sldChg chg="add del">
        <pc:chgData name="Zsolt Illes" userId="0519e88d-755a-4c6e-b8b2-9402d9b22509" providerId="ADAL" clId="{F5A918FF-C9C6-4978-B73D-C48DECB5B6DE}" dt="2019-12-17T05:50:13.035" v="424" actId="47"/>
        <pc:sldMkLst>
          <pc:docMk/>
          <pc:sldMk cId="3855878712" sldId="304"/>
        </pc:sldMkLst>
      </pc:sldChg>
      <pc:sldChg chg="add del">
        <pc:chgData name="Zsolt Illes" userId="0519e88d-755a-4c6e-b8b2-9402d9b22509" providerId="ADAL" clId="{F5A918FF-C9C6-4978-B73D-C48DECB5B6DE}" dt="2019-12-17T05:50:13.035" v="424" actId="47"/>
        <pc:sldMkLst>
          <pc:docMk/>
          <pc:sldMk cId="532489927" sldId="305"/>
        </pc:sldMkLst>
      </pc:sldChg>
      <pc:sldChg chg="add del">
        <pc:chgData name="Zsolt Illes" userId="0519e88d-755a-4c6e-b8b2-9402d9b22509" providerId="ADAL" clId="{F5A918FF-C9C6-4978-B73D-C48DECB5B6DE}" dt="2019-12-17T05:50:13.035" v="424" actId="47"/>
        <pc:sldMkLst>
          <pc:docMk/>
          <pc:sldMk cId="932713971" sldId="306"/>
        </pc:sldMkLst>
      </pc:sldChg>
      <pc:sldChg chg="addSp delSp modSp add">
        <pc:chgData name="Zsolt Illes" userId="0519e88d-755a-4c6e-b8b2-9402d9b22509" providerId="ADAL" clId="{F5A918FF-C9C6-4978-B73D-C48DECB5B6DE}" dt="2019-12-16T16:16:24.754" v="131" actId="2711"/>
        <pc:sldMkLst>
          <pc:docMk/>
          <pc:sldMk cId="1061689056" sldId="307"/>
        </pc:sldMkLst>
        <pc:spChg chg="mod">
          <ac:chgData name="Zsolt Illes" userId="0519e88d-755a-4c6e-b8b2-9402d9b22509" providerId="ADAL" clId="{F5A918FF-C9C6-4978-B73D-C48DECB5B6DE}" dt="2019-12-16T16:15:37.670" v="117" actId="20577"/>
          <ac:spMkLst>
            <pc:docMk/>
            <pc:sldMk cId="1061689056" sldId="307"/>
            <ac:spMk id="2" creationId="{DE65FC8D-88C3-44B7-8187-E50AD2AEEBCF}"/>
          </ac:spMkLst>
        </pc:spChg>
        <pc:spChg chg="mod">
          <ac:chgData name="Zsolt Illes" userId="0519e88d-755a-4c6e-b8b2-9402d9b22509" providerId="ADAL" clId="{F5A918FF-C9C6-4978-B73D-C48DECB5B6DE}" dt="2019-12-16T16:16:04.425" v="126"/>
          <ac:spMkLst>
            <pc:docMk/>
            <pc:sldMk cId="1061689056" sldId="307"/>
            <ac:spMk id="3" creationId="{A59776B3-35B4-44CF-8DC7-B994C594CA74}"/>
          </ac:spMkLst>
        </pc:spChg>
        <pc:spChg chg="add del">
          <ac:chgData name="Zsolt Illes" userId="0519e88d-755a-4c6e-b8b2-9402d9b22509" providerId="ADAL" clId="{F5A918FF-C9C6-4978-B73D-C48DECB5B6DE}" dt="2019-12-16T16:16:08.700" v="128"/>
          <ac:spMkLst>
            <pc:docMk/>
            <pc:sldMk cId="1061689056" sldId="307"/>
            <ac:spMk id="4" creationId="{8DF8B98D-79F3-4F13-8049-758CDDBC403B}"/>
          </ac:spMkLst>
        </pc:spChg>
        <pc:spChg chg="add mod">
          <ac:chgData name="Zsolt Illes" userId="0519e88d-755a-4c6e-b8b2-9402d9b22509" providerId="ADAL" clId="{F5A918FF-C9C6-4978-B73D-C48DECB5B6DE}" dt="2019-12-16T16:16:24.754" v="131" actId="2711"/>
          <ac:spMkLst>
            <pc:docMk/>
            <pc:sldMk cId="1061689056" sldId="307"/>
            <ac:spMk id="5" creationId="{2FFCF10F-C01F-4369-BDFB-34E9BD452713}"/>
          </ac:spMkLst>
        </pc:spChg>
      </pc:sldChg>
      <pc:sldChg chg="delSp modSp add">
        <pc:chgData name="Zsolt Illes" userId="0519e88d-755a-4c6e-b8b2-9402d9b22509" providerId="ADAL" clId="{F5A918FF-C9C6-4978-B73D-C48DECB5B6DE}" dt="2019-12-16T16:17:23.455" v="152" actId="5793"/>
        <pc:sldMkLst>
          <pc:docMk/>
          <pc:sldMk cId="3493330001" sldId="308"/>
        </pc:sldMkLst>
        <pc:spChg chg="mod">
          <ac:chgData name="Zsolt Illes" userId="0519e88d-755a-4c6e-b8b2-9402d9b22509" providerId="ADAL" clId="{F5A918FF-C9C6-4978-B73D-C48DECB5B6DE}" dt="2019-12-16T16:17:23.455" v="152" actId="5793"/>
          <ac:spMkLst>
            <pc:docMk/>
            <pc:sldMk cId="3493330001" sldId="308"/>
            <ac:spMk id="3" creationId="{A59776B3-35B4-44CF-8DC7-B994C594CA74}"/>
          </ac:spMkLst>
        </pc:spChg>
        <pc:spChg chg="del">
          <ac:chgData name="Zsolt Illes" userId="0519e88d-755a-4c6e-b8b2-9402d9b22509" providerId="ADAL" clId="{F5A918FF-C9C6-4978-B73D-C48DECB5B6DE}" dt="2019-12-16T16:16:53.896" v="133" actId="478"/>
          <ac:spMkLst>
            <pc:docMk/>
            <pc:sldMk cId="3493330001" sldId="308"/>
            <ac:spMk id="5" creationId="{2FFCF10F-C01F-4369-BDFB-34E9BD452713}"/>
          </ac:spMkLst>
        </pc:spChg>
      </pc:sldChg>
      <pc:sldChg chg="modSp add">
        <pc:chgData name="Zsolt Illes" userId="0519e88d-755a-4c6e-b8b2-9402d9b22509" providerId="ADAL" clId="{F5A918FF-C9C6-4978-B73D-C48DECB5B6DE}" dt="2019-12-16T16:18:42.110" v="196"/>
        <pc:sldMkLst>
          <pc:docMk/>
          <pc:sldMk cId="2779285276" sldId="309"/>
        </pc:sldMkLst>
        <pc:spChg chg="mod">
          <ac:chgData name="Zsolt Illes" userId="0519e88d-755a-4c6e-b8b2-9402d9b22509" providerId="ADAL" clId="{F5A918FF-C9C6-4978-B73D-C48DECB5B6DE}" dt="2019-12-16T16:18:42.110" v="196"/>
          <ac:spMkLst>
            <pc:docMk/>
            <pc:sldMk cId="2779285276" sldId="309"/>
            <ac:spMk id="3" creationId="{A59776B3-35B4-44CF-8DC7-B994C594CA74}"/>
          </ac:spMkLst>
        </pc:spChg>
      </pc:sldChg>
      <pc:sldChg chg="modSp add">
        <pc:chgData name="Zsolt Illes" userId="0519e88d-755a-4c6e-b8b2-9402d9b22509" providerId="ADAL" clId="{F5A918FF-C9C6-4978-B73D-C48DECB5B6DE}" dt="2019-12-16T16:20:48.684" v="301"/>
        <pc:sldMkLst>
          <pc:docMk/>
          <pc:sldMk cId="746516107" sldId="310"/>
        </pc:sldMkLst>
        <pc:spChg chg="mod">
          <ac:chgData name="Zsolt Illes" userId="0519e88d-755a-4c6e-b8b2-9402d9b22509" providerId="ADAL" clId="{F5A918FF-C9C6-4978-B73D-C48DECB5B6DE}" dt="2019-12-16T16:20:24.887" v="288" actId="20577"/>
          <ac:spMkLst>
            <pc:docMk/>
            <pc:sldMk cId="746516107" sldId="310"/>
            <ac:spMk id="2" creationId="{DE65FC8D-88C3-44B7-8187-E50AD2AEEBCF}"/>
          </ac:spMkLst>
        </pc:spChg>
        <pc:spChg chg="mod">
          <ac:chgData name="Zsolt Illes" userId="0519e88d-755a-4c6e-b8b2-9402d9b22509" providerId="ADAL" clId="{F5A918FF-C9C6-4978-B73D-C48DECB5B6DE}" dt="2019-12-16T16:20:48.684" v="301"/>
          <ac:spMkLst>
            <pc:docMk/>
            <pc:sldMk cId="746516107" sldId="310"/>
            <ac:spMk id="3" creationId="{A59776B3-35B4-44CF-8DC7-B994C594CA74}"/>
          </ac:spMkLst>
        </pc:spChg>
      </pc:sldChg>
      <pc:sldChg chg="modSp add">
        <pc:chgData name="Zsolt Illes" userId="0519e88d-755a-4c6e-b8b2-9402d9b22509" providerId="ADAL" clId="{F5A918FF-C9C6-4978-B73D-C48DECB5B6DE}" dt="2019-12-16T16:21:30.784" v="340" actId="20577"/>
        <pc:sldMkLst>
          <pc:docMk/>
          <pc:sldMk cId="405462446" sldId="311"/>
        </pc:sldMkLst>
        <pc:spChg chg="mod">
          <ac:chgData name="Zsolt Illes" userId="0519e88d-755a-4c6e-b8b2-9402d9b22509" providerId="ADAL" clId="{F5A918FF-C9C6-4978-B73D-C48DECB5B6DE}" dt="2019-12-16T16:21:13.145" v="330" actId="404"/>
          <ac:spMkLst>
            <pc:docMk/>
            <pc:sldMk cId="405462446" sldId="311"/>
            <ac:spMk id="2" creationId="{DE65FC8D-88C3-44B7-8187-E50AD2AEEBCF}"/>
          </ac:spMkLst>
        </pc:spChg>
        <pc:spChg chg="mod">
          <ac:chgData name="Zsolt Illes" userId="0519e88d-755a-4c6e-b8b2-9402d9b22509" providerId="ADAL" clId="{F5A918FF-C9C6-4978-B73D-C48DECB5B6DE}" dt="2019-12-16T16:21:30.784" v="340" actId="20577"/>
          <ac:spMkLst>
            <pc:docMk/>
            <pc:sldMk cId="405462446" sldId="311"/>
            <ac:spMk id="3" creationId="{A59776B3-35B4-44CF-8DC7-B994C594CA74}"/>
          </ac:spMkLst>
        </pc:spChg>
      </pc:sldChg>
      <pc:sldChg chg="addSp delSp add">
        <pc:chgData name="Zsolt Illes" userId="0519e88d-755a-4c6e-b8b2-9402d9b22509" providerId="ADAL" clId="{F5A918FF-C9C6-4978-B73D-C48DECB5B6DE}" dt="2019-12-17T05:48:31.260" v="377"/>
        <pc:sldMkLst>
          <pc:docMk/>
          <pc:sldMk cId="1909735441" sldId="312"/>
        </pc:sldMkLst>
        <pc:picChg chg="del">
          <ac:chgData name="Zsolt Illes" userId="0519e88d-755a-4c6e-b8b2-9402d9b22509" providerId="ADAL" clId="{F5A918FF-C9C6-4978-B73D-C48DECB5B6DE}" dt="2019-12-17T05:48:26.758" v="375" actId="478"/>
          <ac:picMkLst>
            <pc:docMk/>
            <pc:sldMk cId="1909735441" sldId="312"/>
            <ac:picMk id="4" creationId="{1CBE7757-FA32-4A59-B761-D78A395F5691}"/>
          </ac:picMkLst>
        </pc:picChg>
        <pc:picChg chg="del">
          <ac:chgData name="Zsolt Illes" userId="0519e88d-755a-4c6e-b8b2-9402d9b22509" providerId="ADAL" clId="{F5A918FF-C9C6-4978-B73D-C48DECB5B6DE}" dt="2019-12-17T05:48:28.273" v="376" actId="478"/>
          <ac:picMkLst>
            <pc:docMk/>
            <pc:sldMk cId="1909735441" sldId="312"/>
            <ac:picMk id="5" creationId="{FC81CFF1-3FB1-49B0-A0ED-AB7619F8ECFB}"/>
          </ac:picMkLst>
        </pc:picChg>
        <pc:picChg chg="add">
          <ac:chgData name="Zsolt Illes" userId="0519e88d-755a-4c6e-b8b2-9402d9b22509" providerId="ADAL" clId="{F5A918FF-C9C6-4978-B73D-C48DECB5B6DE}" dt="2019-12-17T05:48:31.260" v="377"/>
          <ac:picMkLst>
            <pc:docMk/>
            <pc:sldMk cId="1909735441" sldId="312"/>
            <ac:picMk id="6" creationId="{364B7CEF-F38D-492B-804D-2A237BC03D12}"/>
          </ac:picMkLst>
        </pc:picChg>
      </pc:sldChg>
      <pc:sldChg chg="modSp add">
        <pc:chgData name="Zsolt Illes" userId="0519e88d-755a-4c6e-b8b2-9402d9b22509" providerId="ADAL" clId="{F5A918FF-C9C6-4978-B73D-C48DECB5B6DE}" dt="2019-12-17T05:50:07.505" v="423"/>
        <pc:sldMkLst>
          <pc:docMk/>
          <pc:sldMk cId="980434278" sldId="313"/>
        </pc:sldMkLst>
        <pc:spChg chg="mod">
          <ac:chgData name="Zsolt Illes" userId="0519e88d-755a-4c6e-b8b2-9402d9b22509" providerId="ADAL" clId="{F5A918FF-C9C6-4978-B73D-C48DECB5B6DE}" dt="2019-12-17T05:49:20.381" v="406" actId="20577"/>
          <ac:spMkLst>
            <pc:docMk/>
            <pc:sldMk cId="980434278" sldId="313"/>
            <ac:spMk id="2" creationId="{DE65FC8D-88C3-44B7-8187-E50AD2AEEBCF}"/>
          </ac:spMkLst>
        </pc:spChg>
        <pc:spChg chg="mod">
          <ac:chgData name="Zsolt Illes" userId="0519e88d-755a-4c6e-b8b2-9402d9b22509" providerId="ADAL" clId="{F5A918FF-C9C6-4978-B73D-C48DECB5B6DE}" dt="2019-12-17T05:50:07.505" v="423"/>
          <ac:spMkLst>
            <pc:docMk/>
            <pc:sldMk cId="980434278" sldId="313"/>
            <ac:spMk id="3" creationId="{A59776B3-35B4-44CF-8DC7-B994C594CA7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12/17/2019 8:54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12/17/2019 8:52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12/17/2019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50" kern="1200" noProof="0" dirty="0">
                <a:solidFill>
                  <a:schemeClr val="tx1"/>
                </a:solidFill>
                <a:effectLst/>
                <a:latin typeface="Segoe UI" panose="020B0502040204020203" pitchFamily="34" charset="0"/>
                <a:ea typeface="+mn-ea"/>
                <a:cs typeface="Segoe UI" panose="020B0502040204020203" pitchFamily="34" charset="0"/>
              </a:rPr>
              <a:t>Monitoring with Azure Function</a:t>
            </a:r>
          </a:p>
          <a:p>
            <a:pPr lvl="1"/>
            <a:r>
              <a:rPr lang="en-US" sz="1050" kern="1200" noProof="0" dirty="0">
                <a:solidFill>
                  <a:schemeClr val="tx1"/>
                </a:solidFill>
                <a:effectLst/>
                <a:latin typeface="Segoe UI" panose="020B0502040204020203" pitchFamily="34" charset="0"/>
                <a:ea typeface="+mn-ea"/>
                <a:cs typeface="Segoe UI" panose="020B0502040204020203" pitchFamily="34" charset="0"/>
              </a:rPr>
              <a:t>Goal is similar to what a PowerShell script does</a:t>
            </a:r>
          </a:p>
          <a:p>
            <a:pPr lvl="1"/>
            <a:r>
              <a:rPr lang="en-US" sz="1050" kern="1200" noProof="0" dirty="0">
                <a:solidFill>
                  <a:schemeClr val="tx1"/>
                </a:solidFill>
                <a:effectLst/>
                <a:latin typeface="Segoe UI" panose="020B0502040204020203" pitchFamily="34" charset="0"/>
                <a:ea typeface="+mn-ea"/>
                <a:cs typeface="Segoe UI" panose="020B0502040204020203" pitchFamily="34" charset="0"/>
              </a:rPr>
              <a:t>No need for local machine (runs all the time)</a:t>
            </a:r>
          </a:p>
          <a:p>
            <a:pPr lvl="1"/>
            <a:r>
              <a:rPr lang="en-US" sz="1050" kern="1200" noProof="0" dirty="0">
                <a:solidFill>
                  <a:schemeClr val="tx1"/>
                </a:solidFill>
                <a:effectLst/>
                <a:latin typeface="Segoe UI" panose="020B0502040204020203" pitchFamily="34" charset="0"/>
                <a:ea typeface="+mn-ea"/>
                <a:cs typeface="Segoe UI" panose="020B0502040204020203" pitchFamily="34" charset="0"/>
              </a:rPr>
              <a:t>Can leave the network out</a:t>
            </a:r>
          </a:p>
          <a:p>
            <a:r>
              <a:rPr lang="en-US" dirty="0"/>
              <a:t>In theory you can do more, but then you could investigate Application Insight (not to reinvent the wheel)</a:t>
            </a:r>
          </a:p>
          <a:p>
            <a:r>
              <a:rPr lang="en-US" dirty="0"/>
              <a:t>https://azure.microsoft.com/en-us/services/functions/</a:t>
            </a:r>
          </a:p>
          <a:p>
            <a:r>
              <a:rPr lang="en-US" dirty="0"/>
              <a:t>https://docs.microsoft.com/en-us/azure/azure-functions/functions-bindings-http-webhook</a:t>
            </a:r>
          </a:p>
          <a:p>
            <a:r>
              <a:rPr lang="en-US" dirty="0"/>
              <a:t>	</a:t>
            </a:r>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71202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95571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https://docs.microsoft.com/en-us/azure/azure-monitor/app/app-insights-overview</a:t>
            </a:r>
          </a:p>
          <a:p>
            <a:r>
              <a:rPr lang="en-US" dirty="0"/>
              <a:t>https://docs.microsoft.com/en-us/azure/azure-monitor/app/monitor-web-app-availability</a:t>
            </a:r>
          </a:p>
          <a:p>
            <a:r>
              <a:rPr lang="en-US" dirty="0"/>
              <a:t>https://www.youtube.com/watch?v=pqZF8LjBh68</a:t>
            </a:r>
          </a:p>
          <a:p>
            <a:r>
              <a:rPr lang="en-US" dirty="0"/>
              <a:t>https://github.com/SharePoint/PnP/tree/master/Samples/Core.EmbedJavaScript</a:t>
            </a:r>
          </a:p>
          <a:p>
            <a:r>
              <a:rPr lang="en-US" dirty="0"/>
              <a:t>https://sharegate.com/blog/sharepoint-online-and-azure-application-insights</a:t>
            </a:r>
          </a:p>
          <a:p>
            <a:r>
              <a:rPr lang="en-US" dirty="0"/>
              <a:t>https://www.sharepointnutsandbolts.com/2017/08/SPFx-App-Insights.html</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92132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https://docs.microsoft.com/en-us/azure/azure-monitor/app/app-insights-overview</a:t>
            </a:r>
          </a:p>
          <a:p>
            <a:r>
              <a:rPr lang="en-US" dirty="0"/>
              <a:t>https://docs.microsoft.com/en-us/azure/azure-monitor/app/monitor-web-app-availability</a:t>
            </a:r>
          </a:p>
          <a:p>
            <a:r>
              <a:rPr lang="en-US" dirty="0"/>
              <a:t>https://www.youtube.com/watch?v=pqZF8LjBh68</a:t>
            </a:r>
          </a:p>
          <a:p>
            <a:r>
              <a:rPr lang="en-US" dirty="0"/>
              <a:t>https://github.com/SharePoint/PnP/tree/master/Samples/Core.EmbedJavaScript</a:t>
            </a:r>
          </a:p>
          <a:p>
            <a:r>
              <a:rPr lang="en-US" dirty="0"/>
              <a:t>https://sharegate.com/blog/sharepoint-online-and-azure-application-insights</a:t>
            </a:r>
          </a:p>
          <a:p>
            <a:r>
              <a:rPr lang="en-US" dirty="0"/>
              <a:t>https://www.sharepointnutsandbolts.com/2017/08/SPFx-App-Insights.html</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31987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https://docs.microsoft.com/en-us/azure/azure-monitor/app/app-insights-overview</a:t>
            </a:r>
          </a:p>
          <a:p>
            <a:r>
              <a:rPr lang="en-US" dirty="0"/>
              <a:t>https://docs.microsoft.com/en-us/azure/azure-monitor/app/monitor-web-app-availability</a:t>
            </a:r>
          </a:p>
          <a:p>
            <a:r>
              <a:rPr lang="en-US" dirty="0"/>
              <a:t>https://www.youtube.com/watch?v=pqZF8LjBh68</a:t>
            </a:r>
          </a:p>
          <a:p>
            <a:r>
              <a:rPr lang="en-US" dirty="0"/>
              <a:t>https://github.com/SharePoint/PnP/tree/master/Samples/Core.EmbedJavaScript</a:t>
            </a:r>
          </a:p>
          <a:p>
            <a:r>
              <a:rPr lang="en-US" dirty="0"/>
              <a:t>https://sharegate.com/blog/sharepoint-online-and-azure-application-insights</a:t>
            </a:r>
          </a:p>
          <a:p>
            <a:r>
              <a:rPr lang="en-US" dirty="0"/>
              <a:t>https://www.sharepointnutsandbolts.com/2017/08/SPFx-App-Insights.html</a:t>
            </a:r>
          </a:p>
          <a:p>
            <a:r>
              <a:rPr lang="en-US" dirty="0"/>
              <a:t>	</a:t>
            </a:r>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89580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Can also use Google Analytics</a:t>
            </a:r>
          </a:p>
          <a:p>
            <a:endParaRPr lang="LID4096"/>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4413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answer these yet. Bring these up now so that the students can think about their answers after we run through the rest of the modules.</a:t>
            </a:r>
          </a:p>
          <a:p>
            <a:endParaRPr lang="en-US" dirty="0"/>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00089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12/17/2019 8:54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871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noProof="0" dirty="0"/>
              <a:t>But Engineering is aware of these questions</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61756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noProof="0" dirty="0"/>
              <a:t>But Engineering is aware of these questions</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5784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noProof="0" dirty="0"/>
              <a:t>But Engineering is aware of these questions</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70401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noProof="0" dirty="0"/>
              <a:t>It is imperative to understand that monitoring in SPO generates traffic. The simpler monitoring you use, the more impact it has on the service. This can result in throttling the whole tenant.</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283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noProof="0" dirty="0"/>
              <a:t>It is imperative to understand that monitoring in SPO generates traffic. The simpler monitoring you use, the more impact it has on the service. This can result in throttling the whole tenant.</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942955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RTT = Roundtrip time</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24027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Sample PowerShell script provided with the Training material</a:t>
            </a:r>
          </a:p>
          <a:p>
            <a:pPr lvl="0"/>
            <a:r>
              <a:rPr lang="en-US" sz="1050" kern="1200" noProof="0" dirty="0">
                <a:solidFill>
                  <a:schemeClr val="tx1"/>
                </a:solidFill>
                <a:effectLst/>
                <a:latin typeface="Segoe UI" panose="020B0502040204020203" pitchFamily="34" charset="0"/>
                <a:ea typeface="+mn-ea"/>
                <a:cs typeface="Segoe UI" panose="020B0502040204020203" pitchFamily="34" charset="0"/>
              </a:rPr>
              <a:t>Monitoring with PowerShell</a:t>
            </a:r>
          </a:p>
          <a:p>
            <a:pPr lvl="1"/>
            <a:r>
              <a:rPr lang="en-US" sz="1050" kern="1200" noProof="0" dirty="0">
                <a:solidFill>
                  <a:schemeClr val="tx1"/>
                </a:solidFill>
                <a:effectLst/>
                <a:latin typeface="Segoe UI" panose="020B0502040204020203" pitchFamily="34" charset="0"/>
                <a:ea typeface="+mn-ea"/>
                <a:cs typeface="Segoe UI" panose="020B0502040204020203" pitchFamily="34" charset="0"/>
              </a:rPr>
              <a:t>The goal is to simulate end user calls</a:t>
            </a:r>
          </a:p>
          <a:p>
            <a:pPr lvl="1"/>
            <a:r>
              <a:rPr lang="en-US" sz="1050" kern="1200" noProof="0" dirty="0">
                <a:solidFill>
                  <a:schemeClr val="tx1"/>
                </a:solidFill>
                <a:effectLst/>
                <a:latin typeface="Segoe UI" panose="020B0502040204020203" pitchFamily="34" charset="0"/>
                <a:ea typeface="+mn-ea"/>
                <a:cs typeface="Segoe UI" panose="020B0502040204020203" pitchFamily="34" charset="0"/>
              </a:rPr>
              <a:t>Can automate collecting the basic performance response data (</a:t>
            </a:r>
            <a:r>
              <a:rPr lang="en-US" sz="1050" kern="1200" noProof="0" dirty="0" err="1">
                <a:solidFill>
                  <a:schemeClr val="tx1"/>
                </a:solidFill>
                <a:effectLst/>
                <a:latin typeface="Segoe UI" panose="020B0502040204020203" pitchFamily="34" charset="0"/>
                <a:ea typeface="+mn-ea"/>
                <a:cs typeface="Segoe UI" panose="020B0502040204020203" pitchFamily="34" charset="0"/>
              </a:rPr>
              <a:t>SPRequestDuration</a:t>
            </a:r>
            <a:r>
              <a:rPr lang="en-US" sz="1050" kern="1200" noProof="0" dirty="0">
                <a:solidFill>
                  <a:schemeClr val="tx1"/>
                </a:solidFill>
                <a:effectLst/>
                <a:latin typeface="Segoe UI" panose="020B0502040204020203" pitchFamily="34" charset="0"/>
                <a:ea typeface="+mn-ea"/>
                <a:cs typeface="Segoe UI" panose="020B0502040204020203" pitchFamily="34" charset="0"/>
              </a:rPr>
              <a:t>, </a:t>
            </a:r>
            <a:r>
              <a:rPr lang="en-US" sz="1050" kern="1200" noProof="0" dirty="0" err="1">
                <a:solidFill>
                  <a:schemeClr val="tx1"/>
                </a:solidFill>
                <a:effectLst/>
                <a:latin typeface="Segoe UI" panose="020B0502040204020203" pitchFamily="34" charset="0"/>
                <a:ea typeface="+mn-ea"/>
                <a:cs typeface="Segoe UI" panose="020B0502040204020203" pitchFamily="34" charset="0"/>
              </a:rPr>
              <a:t>g_duration</a:t>
            </a:r>
            <a:r>
              <a:rPr lang="en-US" sz="1050" kern="1200" noProof="0" dirty="0">
                <a:solidFill>
                  <a:schemeClr val="tx1"/>
                </a:solidFill>
                <a:effectLst/>
                <a:latin typeface="Segoe UI" panose="020B0502040204020203" pitchFamily="34" charset="0"/>
                <a:ea typeface="+mn-ea"/>
                <a:cs typeface="Segoe UI" panose="020B0502040204020203" pitchFamily="34" charset="0"/>
              </a:rPr>
              <a:t>, </a:t>
            </a:r>
            <a:r>
              <a:rPr lang="en-US" sz="1050" kern="1200" noProof="0" dirty="0" err="1">
                <a:solidFill>
                  <a:schemeClr val="tx1"/>
                </a:solidFill>
                <a:effectLst/>
                <a:latin typeface="Segoe UI" panose="020B0502040204020203" pitchFamily="34" charset="0"/>
                <a:ea typeface="+mn-ea"/>
                <a:cs typeface="Segoe UI" panose="020B0502040204020203" pitchFamily="34" charset="0"/>
              </a:rPr>
              <a:t>SPIisLatecny</a:t>
            </a:r>
            <a:r>
              <a:rPr lang="en-US" sz="1050" kern="1200" noProof="0" dirty="0">
                <a:solidFill>
                  <a:schemeClr val="tx1"/>
                </a:solidFill>
                <a:effectLst/>
                <a:latin typeface="Segoe UI" panose="020B0502040204020203" pitchFamily="34" charset="0"/>
                <a:ea typeface="+mn-ea"/>
                <a:cs typeface="Segoe UI" panose="020B0502040204020203" pitchFamily="34" charset="0"/>
              </a:rPr>
              <a:t>, </a:t>
            </a:r>
            <a:r>
              <a:rPr lang="en-US" sz="1050" kern="1200" noProof="0" dirty="0" err="1">
                <a:solidFill>
                  <a:schemeClr val="tx1"/>
                </a:solidFill>
                <a:effectLst/>
                <a:latin typeface="Segoe UI" panose="020B0502040204020203" pitchFamily="34" charset="0"/>
                <a:ea typeface="+mn-ea"/>
                <a:cs typeface="Segoe UI" panose="020B0502040204020203" pitchFamily="34" charset="0"/>
              </a:rPr>
              <a:t>g_latency</a:t>
            </a:r>
            <a:r>
              <a:rPr lang="en-US" sz="1050" kern="1200" noProof="0" dirty="0">
                <a:solidFill>
                  <a:schemeClr val="tx1"/>
                </a:solidFill>
                <a:effectLst/>
                <a:latin typeface="Segoe UI" panose="020B0502040204020203" pitchFamily="34" charset="0"/>
                <a:ea typeface="+mn-ea"/>
                <a:cs typeface="Segoe UI" panose="020B0502040204020203" pitchFamily="34" charset="0"/>
              </a:rPr>
              <a:t>)</a:t>
            </a:r>
          </a:p>
          <a:p>
            <a:endParaRPr lang="en-US" noProof="0"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88100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br>
              <a:rPr lang="en-US" sz="4000" dirty="0">
                <a:latin typeface="+mj-lt"/>
              </a:rPr>
            </a:br>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11737168" cy="277460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300">
                <a:latin typeface="Consolas" panose="020B0609020204030204" pitchFamily="49" charset="0"/>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&lt;&lt;For code&gt;&gt;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This slide layout uses Consolas, a monotype font which is ideal for showing software code.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endParaRPr lang="en-US" dirty="0"/>
          </a:p>
        </p:txBody>
      </p:sp>
    </p:spTree>
    <p:extLst>
      <p:ext uri="{BB962C8B-B14F-4D97-AF65-F5344CB8AC3E}">
        <p14:creationId xmlns:p14="http://schemas.microsoft.com/office/powerpoint/2010/main" val="35856441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9007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2018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1292662"/>
          </a:xfrm>
        </p:spPr>
        <p:txBody>
          <a:bodyPr/>
          <a:lstStyle>
            <a:lvl1pPr>
              <a:defRPr/>
            </a:lvl1pPr>
            <a:lvl2pPr>
              <a:defRPr/>
            </a:lvl2pPr>
          </a:lstStyle>
          <a:p>
            <a:pPr lvl="0"/>
            <a:r>
              <a:rPr lang="en-US" dirty="0"/>
              <a:t>&lt;&lt;Lesson 1: Title&gt;&gt;</a:t>
            </a:r>
          </a:p>
          <a:p>
            <a:pPr lvl="0"/>
            <a:r>
              <a:rPr lang="en-US" dirty="0"/>
              <a:t>&lt;&lt;Lesson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1089529"/>
          </a:xfrm>
        </p:spPr>
        <p:txBody>
          <a:bodyPr/>
          <a:lstStyle>
            <a:lvl1pPr>
              <a:defRPr/>
            </a:lvl1pPr>
            <a:lvl2pPr>
              <a:defRPr/>
            </a:lvl2pPr>
          </a:lstStyle>
          <a:p>
            <a:pPr lvl="0"/>
            <a:r>
              <a:rPr lang="en-US" dirty="0"/>
              <a:t>After completing this lesson, you will be able to:</a:t>
            </a:r>
          </a:p>
          <a:p>
            <a:pPr lvl="1"/>
            <a:r>
              <a:rPr lang="en-US" dirty="0"/>
              <a:t>&lt;&lt;objectives&gt;&gt;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 Title&gt;&gt;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749266"/>
          </a:xfrm>
        </p:spPr>
        <p:txBody>
          <a:bodyPr/>
          <a:lstStyle>
            <a:lvl1pPr marL="0" indent="0">
              <a:buNone/>
              <a:defRPr/>
            </a:lvl1pPr>
            <a:lvl2pPr>
              <a:defRPr/>
            </a:lvl2pPr>
            <a:lvl3pPr>
              <a:defRPr/>
            </a:lvl3pPr>
            <a:lvl4pPr>
              <a:defRPr/>
            </a:lvl4pPr>
            <a:lvl5pPr>
              <a:defRPr/>
            </a:lvl5pPr>
          </a:lstStyle>
          <a:p>
            <a:pPr lvl="0"/>
            <a:r>
              <a:rPr lang="en-US" dirty="0"/>
              <a:t>&lt;&lt;add content/details/charts/</a:t>
            </a:r>
            <a:r>
              <a:rPr lang="en-US" dirty="0" err="1"/>
              <a:t>smartart</a:t>
            </a:r>
            <a:r>
              <a:rPr lang="en-US" dirty="0"/>
              <a:t>/images/bullets as needed&gt;&gt;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a:p>
            <a:pPr lvl="0"/>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 &gt;&gt;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305" r:id="rId11"/>
    <p:sldLayoutId id="2147484291" r:id="rId12"/>
    <p:sldLayoutId id="2147484292" r:id="rId13"/>
    <p:sldLayoutId id="2147484293" r:id="rId14"/>
    <p:sldLayoutId id="2147484294" r:id="rId15"/>
    <p:sldLayoutId id="214748430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sharepoint/dev/solution-guidance/portal-rollout?redirectedfrom=MSD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justintarte.blogspot.com/2011/12/top-10-questions-to-ask-yourself-in.html?m=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Monitoring tools and options</a:t>
            </a:r>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solidFill>
                  <a:srgbClr val="FF0000"/>
                </a:solidFill>
              </a:rPr>
              <a:t>Monitoring SPO performance - DISCLAIMER</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453527"/>
          </a:xfrm>
        </p:spPr>
        <p:txBody>
          <a:bodyPr/>
          <a:lstStyle/>
          <a:p>
            <a:r>
              <a:rPr lang="en-US" sz="3200" dirty="0"/>
              <a:t>Measurement affects performance:</a:t>
            </a:r>
          </a:p>
          <a:p>
            <a:pPr lvl="1">
              <a:spcAft>
                <a:spcPts val="600"/>
              </a:spcAft>
            </a:pPr>
            <a:r>
              <a:rPr lang="en-US" dirty="0"/>
              <a:t>Similar to, quantum uncertainty.</a:t>
            </a:r>
          </a:p>
          <a:p>
            <a:pPr lvl="1">
              <a:spcAft>
                <a:spcPts val="600"/>
              </a:spcAft>
            </a:pPr>
            <a:r>
              <a:rPr lang="en-US" dirty="0"/>
              <a:t>More monitoring means bigger impact.</a:t>
            </a:r>
            <a:br>
              <a:rPr lang="en-US" dirty="0"/>
            </a:br>
            <a:endParaRPr lang="en-US" sz="3200" dirty="0"/>
          </a:p>
          <a:p>
            <a:r>
              <a:rPr lang="en-US" sz="3200" dirty="0"/>
              <a:t>The simpler/cheaper the measurement, the bigger impact it has:</a:t>
            </a:r>
          </a:p>
          <a:p>
            <a:pPr marL="342900" lvl="1" indent="0">
              <a:spcAft>
                <a:spcPts val="600"/>
              </a:spcAft>
              <a:buNone/>
            </a:pPr>
            <a:r>
              <a:rPr lang="en-US" dirty="0"/>
              <a:t>Similar to, checking a broken bone.</a:t>
            </a:r>
            <a:br>
              <a:rPr lang="en-US" dirty="0"/>
            </a:br>
            <a:endParaRPr lang="en-US" sz="3200" dirty="0"/>
          </a:p>
          <a:p>
            <a:r>
              <a:rPr lang="en-US" sz="3200" dirty="0"/>
              <a:t>Not optimal monitoring can cause damage and result in throttling:</a:t>
            </a:r>
          </a:p>
          <a:p>
            <a:pPr marL="342900" lvl="1" indent="0">
              <a:spcAft>
                <a:spcPts val="600"/>
              </a:spcAft>
              <a:buNone/>
            </a:pPr>
            <a:r>
              <a:rPr lang="en-US" dirty="0"/>
              <a:t>For example: Opening a page every second from 30 different locations.</a:t>
            </a:r>
          </a:p>
        </p:txBody>
      </p:sp>
    </p:spTree>
    <p:extLst>
      <p:ext uri="{BB962C8B-B14F-4D97-AF65-F5344CB8AC3E}">
        <p14:creationId xmlns:p14="http://schemas.microsoft.com/office/powerpoint/2010/main" val="13529296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solidFill>
                  <a:srgbClr val="FF0000"/>
                </a:solidFill>
              </a:rPr>
              <a:t>Monitoring SPO performance - DISCLAIMER</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841052"/>
          </a:xfrm>
        </p:spPr>
        <p:txBody>
          <a:bodyPr/>
          <a:lstStyle/>
          <a:p>
            <a:r>
              <a:rPr lang="en-US" sz="3200" dirty="0"/>
              <a:t>Stress test is not allowed: </a:t>
            </a:r>
          </a:p>
          <a:p>
            <a:pPr lvl="1">
              <a:spcAft>
                <a:spcPts val="600"/>
              </a:spcAft>
            </a:pPr>
            <a:r>
              <a:rPr lang="en-US" dirty="0"/>
              <a:t>See </a:t>
            </a:r>
            <a:r>
              <a:rPr lang="en-US" dirty="0">
                <a:hlinkClick r:id="rId3"/>
              </a:rPr>
              <a:t>Deployment guidance for SharePoint Online portals</a:t>
            </a:r>
            <a:br>
              <a:rPr lang="en-US" dirty="0"/>
            </a:br>
            <a:endParaRPr lang="en-US" dirty="0"/>
          </a:p>
          <a:p>
            <a:r>
              <a:rPr lang="en-US" sz="3200" dirty="0"/>
              <a:t>Problems with stress test in SPO:</a:t>
            </a:r>
          </a:p>
          <a:p>
            <a:pPr lvl="1">
              <a:spcAft>
                <a:spcPts val="600"/>
              </a:spcAft>
            </a:pPr>
            <a:r>
              <a:rPr lang="en-US" dirty="0"/>
              <a:t>Throttling kicks in on User/Tenant level.</a:t>
            </a:r>
          </a:p>
          <a:p>
            <a:pPr lvl="1">
              <a:spcAft>
                <a:spcPts val="600"/>
              </a:spcAft>
            </a:pPr>
            <a:r>
              <a:rPr lang="en-US" dirty="0"/>
              <a:t>Throttled request results are difficult to interpret.</a:t>
            </a:r>
          </a:p>
          <a:p>
            <a:pPr lvl="1">
              <a:spcAft>
                <a:spcPts val="600"/>
              </a:spcAft>
            </a:pPr>
            <a:r>
              <a:rPr lang="en-US" dirty="0"/>
              <a:t>SPO scaling can’t handle sudden and massive load increase.</a:t>
            </a:r>
          </a:p>
          <a:p>
            <a:pPr lvl="1">
              <a:spcAft>
                <a:spcPts val="600"/>
              </a:spcAft>
            </a:pPr>
            <a:r>
              <a:rPr lang="en-US" dirty="0"/>
              <a:t>One-time validation against an evolving portal.</a:t>
            </a:r>
          </a:p>
        </p:txBody>
      </p:sp>
    </p:spTree>
    <p:extLst>
      <p:ext uri="{BB962C8B-B14F-4D97-AF65-F5344CB8AC3E}">
        <p14:creationId xmlns:p14="http://schemas.microsoft.com/office/powerpoint/2010/main" val="27792852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Performance baseline concept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5124480"/>
          </a:xfrm>
        </p:spPr>
        <p:txBody>
          <a:bodyPr/>
          <a:lstStyle/>
          <a:p>
            <a:r>
              <a:rPr lang="en-US" sz="3200" dirty="0"/>
              <a:t>Measurement of everyday performance:</a:t>
            </a:r>
          </a:p>
          <a:p>
            <a:pPr lvl="1">
              <a:spcAft>
                <a:spcPts val="600"/>
              </a:spcAft>
            </a:pPr>
            <a:r>
              <a:rPr lang="en-US" dirty="0"/>
              <a:t>What do you want to monitor?</a:t>
            </a:r>
          </a:p>
          <a:p>
            <a:pPr lvl="1">
              <a:spcAft>
                <a:spcPts val="600"/>
              </a:spcAft>
            </a:pPr>
            <a:r>
              <a:rPr lang="en-US" dirty="0"/>
              <a:t>How do you want to represent the data?</a:t>
            </a:r>
            <a:br>
              <a:rPr lang="en-US" dirty="0"/>
            </a:br>
            <a:endParaRPr lang="en-US" dirty="0"/>
          </a:p>
          <a:p>
            <a:r>
              <a:rPr lang="en-US" sz="3200" dirty="0"/>
              <a:t>Collect information from all performance components:</a:t>
            </a:r>
          </a:p>
          <a:p>
            <a:pPr lvl="1">
              <a:spcAft>
                <a:spcPts val="600"/>
              </a:spcAft>
            </a:pPr>
            <a:r>
              <a:rPr lang="en-US" dirty="0"/>
              <a:t>Network (RTT is minimum).</a:t>
            </a:r>
          </a:p>
          <a:p>
            <a:pPr lvl="1">
              <a:spcAft>
                <a:spcPts val="600"/>
              </a:spcAft>
            </a:pPr>
            <a:r>
              <a:rPr lang="en-US" dirty="0"/>
              <a:t>Page render counters (</a:t>
            </a:r>
            <a:r>
              <a:rPr lang="en-US" dirty="0" err="1"/>
              <a:t>SPIISLatency</a:t>
            </a:r>
            <a:r>
              <a:rPr lang="en-US" dirty="0"/>
              <a:t>, </a:t>
            </a:r>
            <a:r>
              <a:rPr lang="en-US" dirty="0" err="1"/>
              <a:t>SPRequestDuration</a:t>
            </a:r>
            <a:r>
              <a:rPr lang="en-US" dirty="0"/>
              <a:t>, </a:t>
            </a:r>
            <a:r>
              <a:rPr lang="en-US" dirty="0" err="1"/>
              <a:t>g_duration</a:t>
            </a:r>
            <a:r>
              <a:rPr lang="en-US" dirty="0"/>
              <a:t>, </a:t>
            </a:r>
            <a:r>
              <a:rPr lang="en-US" dirty="0" err="1"/>
              <a:t>g_iisLatency</a:t>
            </a:r>
            <a:r>
              <a:rPr lang="en-US" dirty="0"/>
              <a:t>, etc.).</a:t>
            </a:r>
          </a:p>
          <a:p>
            <a:pPr lvl="1">
              <a:spcAft>
                <a:spcPts val="600"/>
              </a:spcAft>
            </a:pPr>
            <a:r>
              <a:rPr lang="en-US" dirty="0"/>
              <a:t>Download times.</a:t>
            </a:r>
            <a:br>
              <a:rPr lang="en-US" dirty="0"/>
            </a:br>
            <a:endParaRPr lang="en-US" dirty="0"/>
          </a:p>
          <a:p>
            <a:r>
              <a:rPr lang="en-US" sz="3200" dirty="0"/>
              <a:t>Needs long time data to see trends.</a:t>
            </a:r>
          </a:p>
        </p:txBody>
      </p:sp>
    </p:spTree>
    <p:extLst>
      <p:ext uri="{BB962C8B-B14F-4D97-AF65-F5344CB8AC3E}">
        <p14:creationId xmlns:p14="http://schemas.microsoft.com/office/powerpoint/2010/main" val="38033500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Tools for monitoring – PowerShell </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807470"/>
          </a:xfrm>
        </p:spPr>
        <p:txBody>
          <a:bodyPr/>
          <a:lstStyle/>
          <a:p>
            <a:r>
              <a:rPr lang="en-US" sz="3200" dirty="0"/>
              <a:t>Pros</a:t>
            </a:r>
          </a:p>
          <a:p>
            <a:pPr lvl="1">
              <a:spcAft>
                <a:spcPts val="600"/>
              </a:spcAft>
            </a:pPr>
            <a:r>
              <a:rPr lang="en-US" dirty="0"/>
              <a:t>Simple.</a:t>
            </a:r>
          </a:p>
          <a:p>
            <a:pPr lvl="1">
              <a:spcAft>
                <a:spcPts val="600"/>
              </a:spcAft>
            </a:pPr>
            <a:r>
              <a:rPr lang="en-US" dirty="0"/>
              <a:t>Well known language.</a:t>
            </a:r>
          </a:p>
          <a:p>
            <a:pPr lvl="1">
              <a:spcAft>
                <a:spcPts val="600"/>
              </a:spcAft>
            </a:pPr>
            <a:r>
              <a:rPr lang="en-US" dirty="0"/>
              <a:t>No extra configuration necessary.</a:t>
            </a:r>
            <a:br>
              <a:rPr lang="en-US" dirty="0"/>
            </a:br>
            <a:endParaRPr lang="en-US" dirty="0"/>
          </a:p>
          <a:p>
            <a:r>
              <a:rPr lang="en-US" sz="3200" dirty="0"/>
              <a:t>Cons</a:t>
            </a:r>
          </a:p>
          <a:p>
            <a:pPr lvl="1">
              <a:spcAft>
                <a:spcPts val="600"/>
              </a:spcAft>
            </a:pPr>
            <a:r>
              <a:rPr lang="en-US" dirty="0"/>
              <a:t>On-prem server is required.</a:t>
            </a:r>
          </a:p>
          <a:p>
            <a:pPr lvl="1">
              <a:spcAft>
                <a:spcPts val="600"/>
              </a:spcAft>
            </a:pPr>
            <a:r>
              <a:rPr lang="en-US" dirty="0"/>
              <a:t>No scaling (can call only a single page) and HA.</a:t>
            </a:r>
          </a:p>
          <a:p>
            <a:pPr lvl="1">
              <a:spcAft>
                <a:spcPts val="600"/>
              </a:spcAft>
            </a:pPr>
            <a:r>
              <a:rPr lang="en-US" dirty="0"/>
              <a:t>Limited connectivity (for example: one machine).</a:t>
            </a:r>
          </a:p>
          <a:p>
            <a:pPr lvl="1">
              <a:spcAft>
                <a:spcPts val="600"/>
              </a:spcAft>
            </a:pPr>
            <a:r>
              <a:rPr lang="en-US" dirty="0"/>
              <a:t>High impact on service, subject to throttling.</a:t>
            </a:r>
          </a:p>
        </p:txBody>
      </p:sp>
    </p:spTree>
    <p:extLst>
      <p:ext uri="{BB962C8B-B14F-4D97-AF65-F5344CB8AC3E}">
        <p14:creationId xmlns:p14="http://schemas.microsoft.com/office/powerpoint/2010/main" val="10275795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Tools for monitoring – Azure Functions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958280"/>
          </a:xfrm>
        </p:spPr>
        <p:txBody>
          <a:bodyPr/>
          <a:lstStyle/>
          <a:p>
            <a:r>
              <a:rPr lang="en-US" sz="3200" dirty="0"/>
              <a:t>Pros</a:t>
            </a:r>
          </a:p>
          <a:p>
            <a:pPr lvl="1">
              <a:spcAft>
                <a:spcPts val="600"/>
              </a:spcAft>
            </a:pPr>
            <a:r>
              <a:rPr lang="en-US" dirty="0"/>
              <a:t>Serverless solution.</a:t>
            </a:r>
          </a:p>
          <a:p>
            <a:pPr lvl="1">
              <a:spcAft>
                <a:spcPts val="600"/>
              </a:spcAft>
            </a:pPr>
            <a:r>
              <a:rPr lang="en-US" dirty="0"/>
              <a:t>Multiple languages available.</a:t>
            </a:r>
          </a:p>
          <a:p>
            <a:pPr lvl="1">
              <a:spcAft>
                <a:spcPts val="600"/>
              </a:spcAft>
            </a:pPr>
            <a:r>
              <a:rPr lang="en-US" dirty="0"/>
              <a:t>Multiple development languages and platforms.</a:t>
            </a:r>
          </a:p>
          <a:p>
            <a:pPr lvl="1">
              <a:spcAft>
                <a:spcPts val="600"/>
              </a:spcAft>
            </a:pPr>
            <a:r>
              <a:rPr lang="en-US" dirty="0"/>
              <a:t>Rich connector to Azure/O365/Dynamics services.</a:t>
            </a:r>
          </a:p>
          <a:p>
            <a:pPr lvl="1">
              <a:spcAft>
                <a:spcPts val="600"/>
              </a:spcAft>
            </a:pPr>
            <a:r>
              <a:rPr lang="en-US" dirty="0"/>
              <a:t>Increased security (SSL, function level authorization, etc.).</a:t>
            </a:r>
          </a:p>
          <a:p>
            <a:r>
              <a:rPr lang="en-US" sz="3200" dirty="0"/>
              <a:t>Cons</a:t>
            </a:r>
          </a:p>
          <a:p>
            <a:pPr lvl="1">
              <a:spcAft>
                <a:spcPts val="600"/>
              </a:spcAft>
            </a:pPr>
            <a:r>
              <a:rPr lang="en-US" dirty="0"/>
              <a:t>Leaves most of the network out, no end-to-end monitoring option.</a:t>
            </a:r>
          </a:p>
          <a:p>
            <a:pPr lvl="1">
              <a:spcAft>
                <a:spcPts val="600"/>
              </a:spcAft>
            </a:pPr>
            <a:r>
              <a:rPr lang="en-US" dirty="0"/>
              <a:t>Azure subscription required.</a:t>
            </a:r>
          </a:p>
          <a:p>
            <a:pPr lvl="1">
              <a:spcAft>
                <a:spcPts val="600"/>
              </a:spcAft>
            </a:pPr>
            <a:r>
              <a:rPr lang="en-US" dirty="0"/>
              <a:t>High impact on service.</a:t>
            </a:r>
          </a:p>
        </p:txBody>
      </p:sp>
    </p:spTree>
    <p:extLst>
      <p:ext uri="{BB962C8B-B14F-4D97-AF65-F5344CB8AC3E}">
        <p14:creationId xmlns:p14="http://schemas.microsoft.com/office/powerpoint/2010/main" val="7465161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Tools for monitoring – </a:t>
            </a:r>
            <a:r>
              <a:rPr lang="en-US" sz="4400" dirty="0"/>
              <a:t>Application Insights (cont.)</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5290679"/>
          </a:xfrm>
        </p:spPr>
        <p:txBody>
          <a:bodyPr/>
          <a:lstStyle/>
          <a:p>
            <a:r>
              <a:rPr lang="en-US" sz="3200" dirty="0"/>
              <a:t>Pros</a:t>
            </a:r>
          </a:p>
          <a:p>
            <a:pPr lvl="1">
              <a:spcAft>
                <a:spcPts val="600"/>
              </a:spcAft>
            </a:pPr>
            <a:r>
              <a:rPr lang="en-US" dirty="0"/>
              <a:t>Can provide full scale analytics.</a:t>
            </a:r>
          </a:p>
          <a:p>
            <a:pPr lvl="1">
              <a:spcAft>
                <a:spcPts val="600"/>
              </a:spcAft>
            </a:pPr>
            <a:r>
              <a:rPr lang="en-US" dirty="0"/>
              <a:t>Minimum impact on the service, still can handle 30k+ injections per second.</a:t>
            </a:r>
          </a:p>
          <a:p>
            <a:pPr lvl="1">
              <a:spcAft>
                <a:spcPts val="600"/>
              </a:spcAft>
            </a:pPr>
            <a:r>
              <a:rPr lang="en-US" dirty="0"/>
              <a:t>Can collect telemetry from all client/pages.</a:t>
            </a:r>
          </a:p>
          <a:p>
            <a:pPr lvl="1">
              <a:spcAft>
                <a:spcPts val="600"/>
              </a:spcAft>
            </a:pPr>
            <a:r>
              <a:rPr lang="en-US" dirty="0"/>
              <a:t>Can monitor page load from many aspects:</a:t>
            </a:r>
          </a:p>
          <a:p>
            <a:pPr lvl="1">
              <a:spcAft>
                <a:spcPts val="600"/>
              </a:spcAft>
            </a:pPr>
            <a:r>
              <a:rPr lang="en-US" dirty="0"/>
              <a:t>Request rates, response times, and failure rates.</a:t>
            </a:r>
          </a:p>
          <a:p>
            <a:pPr lvl="1">
              <a:spcAft>
                <a:spcPts val="600"/>
              </a:spcAft>
            </a:pPr>
            <a:r>
              <a:rPr lang="en-US" dirty="0"/>
              <a:t>Dependency rates, response times, and failure rates.</a:t>
            </a:r>
          </a:p>
          <a:p>
            <a:pPr lvl="1">
              <a:spcAft>
                <a:spcPts val="600"/>
              </a:spcAft>
            </a:pPr>
            <a:r>
              <a:rPr lang="en-US" dirty="0"/>
              <a:t>Page views and load performance.</a:t>
            </a:r>
            <a:br>
              <a:rPr lang="en-US" dirty="0"/>
            </a:br>
            <a:endParaRPr lang="en-US" dirty="0"/>
          </a:p>
          <a:p>
            <a:r>
              <a:rPr lang="en-US" sz="3200" dirty="0"/>
              <a:t>Cons</a:t>
            </a:r>
          </a:p>
          <a:p>
            <a:pPr lvl="1">
              <a:spcAft>
                <a:spcPts val="600"/>
              </a:spcAft>
            </a:pPr>
            <a:r>
              <a:rPr lang="en-US" dirty="0"/>
              <a:t>Azure subscription required</a:t>
            </a:r>
          </a:p>
        </p:txBody>
      </p:sp>
    </p:spTree>
    <p:extLst>
      <p:ext uri="{BB962C8B-B14F-4D97-AF65-F5344CB8AC3E}">
        <p14:creationId xmlns:p14="http://schemas.microsoft.com/office/powerpoint/2010/main" val="4054624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Tools for monitoring – Application Insights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pic>
        <p:nvPicPr>
          <p:cNvPr id="4" name="Picture 2" descr="Application Insights instrumentation in your app sends telemetry to your Application Insights resource.">
            <a:extLst>
              <a:ext uri="{FF2B5EF4-FFF2-40B4-BE49-F238E27FC236}">
                <a16:creationId xmlns:a16="http://schemas.microsoft.com/office/drawing/2014/main" id="{EC95C9F9-DB97-4980-A95A-FB8FE7704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234" y="1212849"/>
            <a:ext cx="9188005" cy="535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711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Tools for monitoring – Application Insights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483757"/>
          </a:xfrm>
        </p:spPr>
        <p:txBody>
          <a:bodyPr/>
          <a:lstStyle/>
          <a:p>
            <a:r>
              <a:rPr lang="en-US" sz="3200" dirty="0"/>
              <a:t>What is monitored:</a:t>
            </a:r>
          </a:p>
          <a:p>
            <a:pPr lvl="1">
              <a:spcAft>
                <a:spcPts val="600"/>
              </a:spcAft>
            </a:pPr>
            <a:r>
              <a:rPr lang="en-US" dirty="0"/>
              <a:t>Server-side execution (</a:t>
            </a:r>
            <a:r>
              <a:rPr lang="en-US" dirty="0" err="1"/>
              <a:t>g_duration</a:t>
            </a:r>
            <a:r>
              <a:rPr lang="en-US" dirty="0"/>
              <a:t>, </a:t>
            </a:r>
            <a:r>
              <a:rPr lang="en-US" dirty="0" err="1"/>
              <a:t>g_iislatency</a:t>
            </a:r>
            <a:r>
              <a:rPr lang="en-US" dirty="0"/>
              <a:t>).</a:t>
            </a:r>
          </a:p>
          <a:p>
            <a:pPr lvl="1">
              <a:spcAft>
                <a:spcPts val="600"/>
              </a:spcAft>
            </a:pPr>
            <a:r>
              <a:rPr lang="en-US" dirty="0"/>
              <a:t>Client-side metrics from any browser (TTFB, page render time, failures).</a:t>
            </a:r>
          </a:p>
          <a:p>
            <a:pPr lvl="1">
              <a:spcAft>
                <a:spcPts val="600"/>
              </a:spcAft>
            </a:pPr>
            <a:r>
              <a:rPr lang="en-US" dirty="0"/>
              <a:t>External calls (for example: Azure Cache, web service calls).</a:t>
            </a:r>
          </a:p>
          <a:p>
            <a:pPr lvl="1">
              <a:spcAft>
                <a:spcPts val="600"/>
              </a:spcAft>
            </a:pPr>
            <a:r>
              <a:rPr lang="en-US" dirty="0"/>
              <a:t>Exceptions.</a:t>
            </a:r>
          </a:p>
        </p:txBody>
      </p:sp>
    </p:spTree>
    <p:extLst>
      <p:ext uri="{BB962C8B-B14F-4D97-AF65-F5344CB8AC3E}">
        <p14:creationId xmlns:p14="http://schemas.microsoft.com/office/powerpoint/2010/main" val="39726092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Tools for monitoring – Application Insights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r>
              <a:rPr lang="en-US" sz="3200" dirty="0"/>
              <a:t>Example charts</a:t>
            </a:r>
            <a:endParaRPr lang="en-US" dirty="0"/>
          </a:p>
        </p:txBody>
      </p:sp>
      <p:pic>
        <p:nvPicPr>
          <p:cNvPr id="4" name="Picture 2" descr="See the source image">
            <a:extLst>
              <a:ext uri="{FF2B5EF4-FFF2-40B4-BE49-F238E27FC236}">
                <a16:creationId xmlns:a16="http://schemas.microsoft.com/office/drawing/2014/main" id="{1CBE7757-FA32-4A59-B761-D78A395F5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2628265"/>
            <a:ext cx="5238750" cy="3609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C81CFF1-3FB1-49B0-A0ED-AB7619F8E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588" y="2704465"/>
            <a:ext cx="5153025"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847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sz="4400" dirty="0"/>
              <a:t>Tools for monitoring – Application Insights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r>
              <a:rPr lang="en-US" sz="3200" dirty="0"/>
              <a:t>Example charts</a:t>
            </a:r>
            <a:endParaRPr lang="en-US" dirty="0"/>
          </a:p>
        </p:txBody>
      </p:sp>
      <p:pic>
        <p:nvPicPr>
          <p:cNvPr id="6" name="Picture 2" descr="Duration distribution">
            <a:extLst>
              <a:ext uri="{FF2B5EF4-FFF2-40B4-BE49-F238E27FC236}">
                <a16:creationId xmlns:a16="http://schemas.microsoft.com/office/drawing/2014/main" id="{364B7CEF-F38D-492B-804D-2A237BC03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00" y="2286000"/>
            <a:ext cx="11222000" cy="4229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7354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Tools for data presentation – Excel </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874633"/>
          </a:xfrm>
        </p:spPr>
        <p:txBody>
          <a:bodyPr/>
          <a:lstStyle/>
          <a:p>
            <a:r>
              <a:rPr lang="en-US" sz="3200" dirty="0"/>
              <a:t>Pros</a:t>
            </a:r>
          </a:p>
          <a:p>
            <a:pPr lvl="1">
              <a:spcAft>
                <a:spcPts val="600"/>
              </a:spcAft>
            </a:pPr>
            <a:r>
              <a:rPr lang="en-US" dirty="0"/>
              <a:t>Well known, easy to use.</a:t>
            </a:r>
          </a:p>
          <a:p>
            <a:pPr lvl="1">
              <a:spcAft>
                <a:spcPts val="600"/>
              </a:spcAft>
            </a:pPr>
            <a:r>
              <a:rPr lang="en-US" dirty="0"/>
              <a:t>Usually no extra costs.</a:t>
            </a:r>
            <a:br>
              <a:rPr lang="en-US" dirty="0"/>
            </a:br>
            <a:endParaRPr lang="en-US" dirty="0"/>
          </a:p>
          <a:p>
            <a:r>
              <a:rPr lang="en-US" sz="3200" dirty="0"/>
              <a:t>Cons</a:t>
            </a:r>
          </a:p>
          <a:p>
            <a:pPr lvl="1">
              <a:spcAft>
                <a:spcPts val="600"/>
              </a:spcAft>
            </a:pPr>
            <a:r>
              <a:rPr lang="en-US" dirty="0"/>
              <a:t>Automation is limited.</a:t>
            </a:r>
          </a:p>
        </p:txBody>
      </p:sp>
    </p:spTree>
    <p:extLst>
      <p:ext uri="{BB962C8B-B14F-4D97-AF65-F5344CB8AC3E}">
        <p14:creationId xmlns:p14="http://schemas.microsoft.com/office/powerpoint/2010/main" val="28577670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Tools for data presentation – PowerBI</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874633"/>
          </a:xfrm>
        </p:spPr>
        <p:txBody>
          <a:bodyPr/>
          <a:lstStyle/>
          <a:p>
            <a:r>
              <a:rPr lang="en-US" sz="3200" dirty="0"/>
              <a:t>Pros</a:t>
            </a:r>
          </a:p>
          <a:p>
            <a:pPr lvl="1">
              <a:spcAft>
                <a:spcPts val="600"/>
              </a:spcAft>
            </a:pPr>
            <a:r>
              <a:rPr lang="en-US" dirty="0"/>
              <a:t>Powerful data visualization platform with extensive data processing capabilities.</a:t>
            </a:r>
          </a:p>
          <a:p>
            <a:pPr lvl="1">
              <a:spcAft>
                <a:spcPts val="600"/>
              </a:spcAft>
            </a:pPr>
            <a:r>
              <a:rPr lang="en-US" dirty="0"/>
              <a:t>Can visualize data from files, databases, Azure, web services, etc.</a:t>
            </a:r>
            <a:br>
              <a:rPr lang="en-US" dirty="0"/>
            </a:br>
            <a:endParaRPr lang="en-US" dirty="0"/>
          </a:p>
          <a:p>
            <a:r>
              <a:rPr lang="en-US" sz="3200" dirty="0"/>
              <a:t>Cons</a:t>
            </a:r>
          </a:p>
          <a:p>
            <a:pPr lvl="1">
              <a:spcAft>
                <a:spcPts val="600"/>
              </a:spcAft>
            </a:pPr>
            <a:r>
              <a:rPr lang="en-US" dirty="0"/>
              <a:t>PowerBI Pro license is required for sharing (free is only for public publishing).</a:t>
            </a:r>
          </a:p>
        </p:txBody>
      </p:sp>
    </p:spTree>
    <p:extLst>
      <p:ext uri="{BB962C8B-B14F-4D97-AF65-F5344CB8AC3E}">
        <p14:creationId xmlns:p14="http://schemas.microsoft.com/office/powerpoint/2010/main" val="9804342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5DB3F3-B1C0-4A47-B824-7B6D35D60263}"/>
              </a:ext>
            </a:extLst>
          </p:cNvPr>
          <p:cNvSpPr>
            <a:spLocks noGrp="1"/>
          </p:cNvSpPr>
          <p:nvPr>
            <p:ph type="body" sz="quarter" idx="10"/>
          </p:nvPr>
        </p:nvSpPr>
        <p:spPr>
          <a:xfrm>
            <a:off x="274320" y="1211262"/>
            <a:ext cx="11734800" cy="3767185"/>
          </a:xfrm>
        </p:spPr>
        <p:txBody>
          <a:bodyPr/>
          <a:lstStyle/>
          <a:p>
            <a:r>
              <a:rPr lang="en-US" dirty="0"/>
              <a:t>True or False? Monitoring has no effect on the performance.</a:t>
            </a:r>
          </a:p>
          <a:p>
            <a:pPr lvl="1"/>
            <a:r>
              <a:rPr lang="en-US" dirty="0"/>
              <a:t>False. The effect depends on the chosen monitoring </a:t>
            </a:r>
            <a:r>
              <a:rPr lang="en-US"/>
              <a:t>solution.</a:t>
            </a:r>
            <a:br>
              <a:rPr lang="en-US"/>
            </a:br>
            <a:endParaRPr lang="en-US" dirty="0"/>
          </a:p>
          <a:p>
            <a:r>
              <a:rPr lang="en-US" dirty="0"/>
              <a:t>Why does Microsoft recommend using Application Insight for monitoring?</a:t>
            </a:r>
          </a:p>
          <a:p>
            <a:pPr lvl="1"/>
            <a:r>
              <a:rPr lang="en-US" dirty="0"/>
              <a:t>The impact on both the client-, and server-side is minimal. Wide range of information can be collected. Can cover most of the performance domains.</a:t>
            </a:r>
          </a:p>
        </p:txBody>
      </p:sp>
    </p:spTree>
    <p:extLst>
      <p:ext uri="{BB962C8B-B14F-4D97-AF65-F5344CB8AC3E}">
        <p14:creationId xmlns:p14="http://schemas.microsoft.com/office/powerpoint/2010/main" val="11479573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236595-CAC9-445D-9666-E8C18A3531A2}"/>
              </a:ext>
            </a:extLst>
          </p:cNvPr>
          <p:cNvSpPr>
            <a:spLocks noGrp="1"/>
          </p:cNvSpPr>
          <p:nvPr>
            <p:ph type="body" sz="quarter" idx="10"/>
          </p:nvPr>
        </p:nvSpPr>
        <p:spPr>
          <a:xfrm>
            <a:off x="274320" y="1211262"/>
            <a:ext cx="11734800" cy="2511457"/>
          </a:xfrm>
        </p:spPr>
        <p:txBody>
          <a:bodyPr/>
          <a:lstStyle/>
          <a:p>
            <a:r>
              <a:rPr lang="en-US" dirty="0"/>
              <a:t>Your monitoring measures what you want to measure.</a:t>
            </a:r>
          </a:p>
          <a:p>
            <a:r>
              <a:rPr lang="en-US" dirty="0"/>
              <a:t>Monitoring has impact!</a:t>
            </a:r>
          </a:p>
          <a:p>
            <a:r>
              <a:rPr lang="en-US" dirty="0"/>
              <a:t>The tool you choose for monitoring affects performance.</a:t>
            </a:r>
          </a:p>
          <a:p>
            <a:r>
              <a:rPr lang="en-US" dirty="0"/>
              <a:t>You should be using Application Insight for monitoring.</a:t>
            </a:r>
          </a:p>
        </p:txBody>
      </p:sp>
    </p:spTree>
    <p:extLst>
      <p:ext uri="{BB962C8B-B14F-4D97-AF65-F5344CB8AC3E}">
        <p14:creationId xmlns:p14="http://schemas.microsoft.com/office/powerpoint/2010/main" val="35508448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endParaRPr lang="en-US" sz="3200" dirty="0"/>
          </a:p>
        </p:txBody>
      </p:sp>
      <p:pic>
        <p:nvPicPr>
          <p:cNvPr id="4" name="Picture 3" descr="A close up of a logo&#10;&#10;Description automatically generated">
            <a:extLst>
              <a:ext uri="{FF2B5EF4-FFF2-40B4-BE49-F238E27FC236}">
                <a16:creationId xmlns:a16="http://schemas.microsoft.com/office/drawing/2014/main" id="{0731460B-E32D-4301-9E25-1504EB9F91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70237" y="449262"/>
            <a:ext cx="6096000" cy="6096000"/>
          </a:xfrm>
          <a:prstGeom prst="rect">
            <a:avLst/>
          </a:prstGeom>
        </p:spPr>
      </p:pic>
    </p:spTree>
    <p:extLst>
      <p:ext uri="{BB962C8B-B14F-4D97-AF65-F5344CB8AC3E}">
        <p14:creationId xmlns:p14="http://schemas.microsoft.com/office/powerpoint/2010/main" val="26695045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9947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B2818-D4B6-49AF-BC6D-48A87C308A7A}"/>
              </a:ext>
            </a:extLst>
          </p:cNvPr>
          <p:cNvSpPr>
            <a:spLocks noGrp="1"/>
          </p:cNvSpPr>
          <p:nvPr>
            <p:ph type="body" sz="quarter" idx="10"/>
          </p:nvPr>
        </p:nvSpPr>
        <p:spPr>
          <a:xfrm>
            <a:off x="274638" y="1211255"/>
            <a:ext cx="11887200" cy="683264"/>
          </a:xfrm>
        </p:spPr>
        <p:txBody>
          <a:bodyPr/>
          <a:lstStyle/>
          <a:p>
            <a:r>
              <a:rPr lang="en-US" dirty="0"/>
              <a:t>Monitoring tools and options</a:t>
            </a:r>
          </a:p>
        </p:txBody>
      </p:sp>
    </p:spTree>
    <p:extLst>
      <p:ext uri="{BB962C8B-B14F-4D97-AF65-F5344CB8AC3E}">
        <p14:creationId xmlns:p14="http://schemas.microsoft.com/office/powerpoint/2010/main" val="23557285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Lesson 1: Monitoring tools and options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3120854"/>
          </a:xfrm>
        </p:spPr>
        <p:txBody>
          <a:bodyPr/>
          <a:lstStyle/>
          <a:p>
            <a:r>
              <a:rPr lang="en-US" dirty="0"/>
              <a:t>Purpose of monitoring</a:t>
            </a:r>
          </a:p>
          <a:p>
            <a:r>
              <a:rPr lang="en-US" dirty="0"/>
              <a:t>Performance baseline</a:t>
            </a:r>
          </a:p>
          <a:p>
            <a:r>
              <a:rPr lang="en-US" dirty="0"/>
              <a:t>PowerShell</a:t>
            </a:r>
          </a:p>
          <a:p>
            <a:r>
              <a:rPr lang="en-US" dirty="0"/>
              <a:t>Azure Functions</a:t>
            </a:r>
          </a:p>
          <a:p>
            <a:r>
              <a:rPr lang="en-US" dirty="0"/>
              <a:t>Application Insights</a:t>
            </a:r>
          </a:p>
        </p:txBody>
      </p:sp>
    </p:spTree>
    <p:extLst>
      <p:ext uri="{BB962C8B-B14F-4D97-AF65-F5344CB8AC3E}">
        <p14:creationId xmlns:p14="http://schemas.microsoft.com/office/powerpoint/2010/main" val="41527657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The purpose of monitoring</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1711238"/>
          </a:xfrm>
        </p:spPr>
        <p:txBody>
          <a:bodyPr/>
          <a:lstStyle/>
          <a:p>
            <a:r>
              <a:rPr lang="en-US" sz="3200" dirty="0"/>
              <a:t>Discover deviations.</a:t>
            </a:r>
          </a:p>
          <a:p>
            <a:r>
              <a:rPr lang="en-US" sz="3200" dirty="0"/>
              <a:t>Create alerts for values outside of the ordinary.</a:t>
            </a:r>
          </a:p>
          <a:p>
            <a:r>
              <a:rPr lang="en-US" sz="3200" dirty="0"/>
              <a:t>Observe trends.</a:t>
            </a:r>
          </a:p>
        </p:txBody>
      </p:sp>
    </p:spTree>
    <p:extLst>
      <p:ext uri="{BB962C8B-B14F-4D97-AF65-F5344CB8AC3E}">
        <p14:creationId xmlns:p14="http://schemas.microsoft.com/office/powerpoint/2010/main" val="13750351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Why doesn’t Microsoft share their own…</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475071"/>
          </a:xfrm>
        </p:spPr>
        <p:txBody>
          <a:bodyPr/>
          <a:lstStyle/>
          <a:p>
            <a:r>
              <a:rPr lang="en-US" sz="3200" dirty="0"/>
              <a:t>Multi-tenant architecture:</a:t>
            </a:r>
          </a:p>
          <a:p>
            <a:pPr lvl="1">
              <a:spcAft>
                <a:spcPts val="600"/>
              </a:spcAft>
            </a:pPr>
            <a:r>
              <a:rPr lang="en-US" dirty="0"/>
              <a:t>Thousands of tenants.</a:t>
            </a:r>
          </a:p>
          <a:p>
            <a:pPr lvl="1">
              <a:spcAft>
                <a:spcPts val="600"/>
              </a:spcAft>
            </a:pPr>
            <a:r>
              <a:rPr lang="en-US" dirty="0"/>
              <a:t>Tens of thousands of sites.</a:t>
            </a:r>
          </a:p>
          <a:p>
            <a:pPr lvl="1">
              <a:spcAft>
                <a:spcPts val="600"/>
              </a:spcAft>
            </a:pPr>
            <a:r>
              <a:rPr lang="en-US" dirty="0"/>
              <a:t>Millions of pages.</a:t>
            </a:r>
          </a:p>
          <a:p>
            <a:pPr lvl="1">
              <a:spcAft>
                <a:spcPts val="600"/>
              </a:spcAft>
            </a:pPr>
            <a:r>
              <a:rPr lang="en-US" dirty="0"/>
              <a:t>Numbers are aggregated.</a:t>
            </a:r>
          </a:p>
          <a:p>
            <a:r>
              <a:rPr lang="en-US" sz="3200" dirty="0"/>
              <a:t>Hardware is different from what you have on-site:</a:t>
            </a:r>
          </a:p>
          <a:p>
            <a:pPr lvl="1">
              <a:spcAft>
                <a:spcPts val="600"/>
              </a:spcAft>
            </a:pPr>
            <a:r>
              <a:rPr lang="en-US" dirty="0"/>
              <a:t>Everything is virtualized.</a:t>
            </a:r>
          </a:p>
          <a:p>
            <a:pPr lvl="1">
              <a:spcAft>
                <a:spcPts val="600"/>
              </a:spcAft>
            </a:pPr>
            <a:r>
              <a:rPr lang="en-US" dirty="0"/>
              <a:t>Many more servers.</a:t>
            </a:r>
          </a:p>
          <a:p>
            <a:pPr lvl="1">
              <a:spcAft>
                <a:spcPts val="600"/>
              </a:spcAft>
            </a:pPr>
            <a:r>
              <a:rPr lang="en-US" dirty="0"/>
              <a:t>Dynamic adding and removing of VMs.</a:t>
            </a:r>
          </a:p>
        </p:txBody>
      </p:sp>
    </p:spTree>
    <p:extLst>
      <p:ext uri="{BB962C8B-B14F-4D97-AF65-F5344CB8AC3E}">
        <p14:creationId xmlns:p14="http://schemas.microsoft.com/office/powerpoint/2010/main" val="41648231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Why doesn’t Microsoft share their own…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1034129"/>
          </a:xfrm>
        </p:spPr>
        <p:txBody>
          <a:bodyPr/>
          <a:lstStyle/>
          <a:p>
            <a:r>
              <a:rPr lang="en-US" sz="3200" dirty="0"/>
              <a:t>Microsoft does not know what is slow for you.</a:t>
            </a:r>
          </a:p>
          <a:p>
            <a:pPr lvl="1">
              <a:spcAft>
                <a:spcPts val="600"/>
              </a:spcAft>
            </a:pPr>
            <a:r>
              <a:rPr lang="en-US" dirty="0"/>
              <a:t>Example ULS log entries:</a:t>
            </a:r>
          </a:p>
        </p:txBody>
      </p:sp>
      <p:sp>
        <p:nvSpPr>
          <p:cNvPr id="5" name="Rectangle 4">
            <a:extLst>
              <a:ext uri="{FF2B5EF4-FFF2-40B4-BE49-F238E27FC236}">
                <a16:creationId xmlns:a16="http://schemas.microsoft.com/office/drawing/2014/main" id="{2FFCF10F-C01F-4369-BDFB-34E9BD452713}"/>
              </a:ext>
            </a:extLst>
          </p:cNvPr>
          <p:cNvSpPr/>
          <p:nvPr/>
        </p:nvSpPr>
        <p:spPr>
          <a:xfrm>
            <a:off x="1455737" y="2506662"/>
            <a:ext cx="9525000" cy="3970318"/>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06/07/2017 08:49:14.97 	usr16863-471:w3wp.exe (0x7008)	0x1168	SharePoint Foundation	Logging Correlation Data	</a:t>
            </a:r>
            <a:r>
              <a:rPr lang="en-US" dirty="0" err="1">
                <a:latin typeface="Courier New" panose="02070309020205020404" pitchFamily="49" charset="0"/>
                <a:cs typeface="Courier New" panose="02070309020205020404" pitchFamily="49" charset="0"/>
              </a:rPr>
              <a:t>xmnv</a:t>
            </a:r>
            <a:r>
              <a:rPr lang="en-US" dirty="0">
                <a:latin typeface="Courier New" panose="02070309020205020404" pitchFamily="49" charset="0"/>
                <a:cs typeface="Courier New" panose="02070309020205020404" pitchFamily="49" charset="0"/>
              </a:rPr>
              <a:t>	Medium	Name=Request (</a:t>
            </a:r>
            <a:r>
              <a:rPr lang="en-US" dirty="0" err="1">
                <a:latin typeface="Courier New" panose="02070309020205020404" pitchFamily="49" charset="0"/>
                <a:cs typeface="Courier New" panose="02070309020205020404" pitchFamily="49" charset="0"/>
              </a:rPr>
              <a:t>GET:https</a:t>
            </a:r>
            <a:r>
              <a:rPr lang="en-US" dirty="0">
                <a:latin typeface="Courier New" panose="02070309020205020404" pitchFamily="49" charset="0"/>
                <a:cs typeface="Courier New" panose="02070309020205020404" pitchFamily="49" charset="0"/>
              </a:rPr>
              <a:t>://contoso.sharepoint.com/sites/</a:t>
            </a:r>
            <a:r>
              <a:rPr lang="en-US" dirty="0">
                <a:highlight>
                  <a:srgbClr val="FFFF00"/>
                </a:highlight>
                <a:latin typeface="Courier New" panose="02070309020205020404" pitchFamily="49" charset="0"/>
                <a:cs typeface="Courier New" panose="02070309020205020404" pitchFamily="49" charset="0"/>
              </a:rPr>
              <a:t>&lt;PII:H1(EY1//dZNBoprW1DiXJ0YexKjPVN8YUF+bGg7cmBZWpM=)&gt;</a:t>
            </a:r>
            <a:r>
              <a:rPr lang="en-US" dirty="0">
                <a:latin typeface="Courier New" panose="02070309020205020404" pitchFamily="49" charset="0"/>
                <a:cs typeface="Courier New" panose="02070309020205020404" pitchFamily="49" charset="0"/>
              </a:rPr>
              <a:t>/Pages/default.aspx)	bb56f99d-1086-4000-2374-fa41418742fc</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06/07/2017 08:49:14.97 	usr16863-471:w3wp.exe (0x7008)	0x1168	SharePoint Foundation	Claims Authentication	ax9qz	Medium	Token Request Data: Cookie value is </a:t>
            </a:r>
            <a:r>
              <a:rPr lang="en-US" dirty="0" err="1">
                <a:latin typeface="Courier New" panose="02070309020205020404" pitchFamily="49" charset="0"/>
                <a:cs typeface="Courier New" panose="02070309020205020404" pitchFamily="49" charset="0"/>
              </a:rPr>
              <a:t>intialized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UserName</a:t>
            </a:r>
            <a:r>
              <a:rPr lang="en-US" dirty="0">
                <a:latin typeface="Courier New" panose="02070309020205020404" pitchFamily="49" charset="0"/>
                <a:cs typeface="Courier New" panose="02070309020205020404" pitchFamily="49" charset="0"/>
              </a:rPr>
              <a:t>: '0#.f|membership|</a:t>
            </a:r>
            <a:r>
              <a:rPr lang="en-US" dirty="0">
                <a:highlight>
                  <a:srgbClr val="FFFF00"/>
                </a:highlight>
                <a:latin typeface="Courier New" panose="02070309020205020404" pitchFamily="49" charset="0"/>
                <a:cs typeface="Courier New" panose="02070309020205020404" pitchFamily="49" charset="0"/>
              </a:rPr>
              <a:t>&lt;PII:H1(N7ZAnlffTCdnCXtp6/hQsjlXhOckcWuLjSexR6NLEcE=)&gt;</a:t>
            </a:r>
            <a:r>
              <a:rPr lang="en-US" dirty="0">
                <a:latin typeface="Courier New" panose="02070309020205020404" pitchFamily="49" charset="0"/>
                <a:cs typeface="Courier New" panose="02070309020205020404" pitchFamily="49" charset="0"/>
              </a:rPr>
              <a:t>@contoso.onmicrosoft.com'.	bb56f99d-1086-4000-2374-fa41418742fc</a:t>
            </a:r>
          </a:p>
        </p:txBody>
      </p:sp>
    </p:spTree>
    <p:extLst>
      <p:ext uri="{BB962C8B-B14F-4D97-AF65-F5344CB8AC3E}">
        <p14:creationId xmlns:p14="http://schemas.microsoft.com/office/powerpoint/2010/main" val="10616890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Why doesn’t Microsoft share their own…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379660"/>
          </a:xfrm>
        </p:spPr>
        <p:txBody>
          <a:bodyPr/>
          <a:lstStyle/>
          <a:p>
            <a:r>
              <a:rPr lang="en-US" sz="3200" dirty="0"/>
              <a:t>Performance goals:</a:t>
            </a:r>
          </a:p>
          <a:p>
            <a:pPr lvl="1">
              <a:spcAft>
                <a:spcPts val="600"/>
              </a:spcAft>
            </a:pPr>
            <a:r>
              <a:rPr lang="en-US" dirty="0"/>
              <a:t>performance depends on the content of the pages… </a:t>
            </a:r>
          </a:p>
          <a:p>
            <a:pPr lvl="1">
              <a:spcAft>
                <a:spcPts val="600"/>
              </a:spcAft>
            </a:pPr>
            <a:r>
              <a:rPr lang="en-US" dirty="0"/>
              <a:t>no universal goal for customized pages/sites.</a:t>
            </a:r>
            <a:br>
              <a:rPr lang="en-US" dirty="0"/>
            </a:br>
            <a:endParaRPr lang="en-US" dirty="0"/>
          </a:p>
          <a:p>
            <a:r>
              <a:rPr lang="en-US" sz="3200" dirty="0"/>
              <a:t>ISPs and customers’ networks influence perceived performance:</a:t>
            </a:r>
          </a:p>
          <a:p>
            <a:pPr marL="342900" lvl="1" indent="0">
              <a:spcAft>
                <a:spcPts val="600"/>
              </a:spcAft>
              <a:buNone/>
            </a:pPr>
            <a:r>
              <a:rPr lang="en-US" dirty="0"/>
              <a:t>But they are not monitored by Microsoft.</a:t>
            </a:r>
            <a:br>
              <a:rPr lang="en-US" dirty="0"/>
            </a:br>
            <a:endParaRPr lang="en-US" sz="3200" dirty="0"/>
          </a:p>
          <a:p>
            <a:r>
              <a:rPr lang="en-US" sz="3200" dirty="0"/>
              <a:t>Your own monitoring will focus on what is important for your users.</a:t>
            </a:r>
          </a:p>
        </p:txBody>
      </p:sp>
    </p:spTree>
    <p:extLst>
      <p:ext uri="{BB962C8B-B14F-4D97-AF65-F5344CB8AC3E}">
        <p14:creationId xmlns:p14="http://schemas.microsoft.com/office/powerpoint/2010/main" val="3493330001"/>
      </p:ext>
    </p:extLst>
  </p:cSld>
  <p:clrMapOvr>
    <a:masterClrMapping/>
  </p:clrMapOvr>
  <p:transition>
    <p:fade/>
  </p:transition>
</p:sld>
</file>

<file path=ppt/theme/theme1.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template" id="{0F41D343-72B8-4F27-8EC4-8A2E56273551}" vid="{67D1FF83-C394-4E82-AEDF-1865860FD1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3F9D5428100E458EE3E49AEB1890D3" ma:contentTypeVersion="10" ma:contentTypeDescription="Create a new document." ma:contentTypeScope="" ma:versionID="d1fc14dfa44414840a2be51c2b22cc34">
  <xsd:schema xmlns:xsd="http://www.w3.org/2001/XMLSchema" xmlns:xs="http://www.w3.org/2001/XMLSchema" xmlns:p="http://schemas.microsoft.com/office/2006/metadata/properties" xmlns:ns2="4454d237-2f1a-4a44-9593-c0a147297c82" xmlns:ns3="d9f541ca-7415-4df0-a6fe-7619333d4eec" targetNamespace="http://schemas.microsoft.com/office/2006/metadata/properties" ma:root="true" ma:fieldsID="209a78c2b81a7e6b7ad6abb6e07e5f76" ns2:_="" ns3:_="">
    <xsd:import namespace="4454d237-2f1a-4a44-9593-c0a147297c82"/>
    <xsd:import namespace="d9f541ca-7415-4df0-a6fe-7619333d4ee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54d237-2f1a-4a44-9593-c0a147297c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f541ca-7415-4df0-a6fe-7619333d4ee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E4D768A-D691-4E6D-8529-A4CBA7815E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54d237-2f1a-4a44-9593-c0a147297c82"/>
    <ds:schemaRef ds:uri="d9f541ca-7415-4df0-a6fe-7619333d4e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WPLUS_Module template</Template>
  <TotalTime>831</TotalTime>
  <Words>1942</Words>
  <Application>Microsoft Office PowerPoint</Application>
  <PresentationFormat>Custom</PresentationFormat>
  <Paragraphs>212</Paragraphs>
  <Slides>25</Slides>
  <Notes>17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 Light</vt:lpstr>
      <vt:lpstr>Consolas</vt:lpstr>
      <vt:lpstr>Courier New</vt:lpstr>
      <vt:lpstr>Segoe UI</vt:lpstr>
      <vt:lpstr>Segoe UI Light</vt:lpstr>
      <vt:lpstr>Slide Order Example</vt:lpstr>
      <vt:lpstr>Monitoring tools and options</vt:lpstr>
      <vt:lpstr>PowerPoint Presentation</vt:lpstr>
      <vt:lpstr>PowerPoint Presentation</vt:lpstr>
      <vt:lpstr>PowerPoint Presentation</vt:lpstr>
      <vt:lpstr>Lesson 1: Monitoring tools and options</vt:lpstr>
      <vt:lpstr>The purpose of monitoring</vt:lpstr>
      <vt:lpstr>Why doesn’t Microsoft share their own…</vt:lpstr>
      <vt:lpstr>Why doesn’t Microsoft share their own… (cont.)</vt:lpstr>
      <vt:lpstr>Why doesn’t Microsoft share their own… (cont.)</vt:lpstr>
      <vt:lpstr>Monitoring SPO performance - DISCLAIMER</vt:lpstr>
      <vt:lpstr>Monitoring SPO performance - DISCLAIMER</vt:lpstr>
      <vt:lpstr>Performance baseline concept</vt:lpstr>
      <vt:lpstr>Tools for monitoring – PowerShell </vt:lpstr>
      <vt:lpstr>Tools for monitoring – Azure Functions</vt:lpstr>
      <vt:lpstr>Tools for monitoring – Application Insights (cont.)</vt:lpstr>
      <vt:lpstr>Tools for monitoring – Application Insights (cont.)</vt:lpstr>
      <vt:lpstr>Tools for monitoring – Application Insights (cont.)</vt:lpstr>
      <vt:lpstr>Tools for monitoring – Application Insights (cont.)</vt:lpstr>
      <vt:lpstr>Tools for monitoring – Application Insights (cont.)</vt:lpstr>
      <vt:lpstr>Tools for data presentation – Excel </vt:lpstr>
      <vt:lpstr>Tools for data presentation – PowerBI</vt:lpstr>
      <vt:lpstr>PowerPoint Presentation</vt:lpstr>
      <vt:lpstr>PowerPoint Presentation</vt:lpstr>
      <vt:lpstr>Questions?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&lt;&lt;Module Title&gt;&gt;</dc:title>
  <dc:subject>&lt;Speech title here&gt;</dc:subject>
  <dc:creator>Zsolt Illes</dc:creator>
  <cp:keywords>MSVID, Brand Guidelines, Branding, Visual Identity, grid</cp:keywords>
  <dc:description>Template: Maryfj_x000d_
Formatting: _x000d_
Audience Type:</dc:description>
  <cp:lastModifiedBy>Zsolt Illes</cp:lastModifiedBy>
  <cp:revision>4</cp:revision>
  <dcterms:created xsi:type="dcterms:W3CDTF">2019-12-16T05:33:16Z</dcterms:created>
  <dcterms:modified xsi:type="dcterms:W3CDTF">2019-12-17T07:54:31Z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0x010100D83F9D5428100E458EE3E49AEB1890D3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2754a9ec-6a22-4e27-a734-760aaf672757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Date">
    <vt:lpwstr>2017-10-04T13:15:56.0607831-07:00</vt:lpwstr>
  </property>
  <property fmtid="{D5CDD505-2E9C-101B-9397-08002B2CF9AE}" pid="16" name="MSIP_Label_f42aa342-8706-4288-bd11-ebb85995028c_Name">
    <vt:lpwstr>General</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